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8"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99"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15" r:id="rId41"/>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3" autoAdjust="0"/>
    <p:restoredTop sz="94660"/>
  </p:normalViewPr>
  <p:slideViewPr>
    <p:cSldViewPr snapToGrid="0">
      <p:cViewPr varScale="1">
        <p:scale>
          <a:sx n="64" d="100"/>
          <a:sy n="64" d="100"/>
        </p:scale>
        <p:origin x="98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51E7C726-D979-4CA7-B1E4-D8B940A69A26}"/>
    <pc:docChg chg="undo custSel modSld modMainMaster">
      <pc:chgData name="Kimberly Badovinac" userId="628638f2-a94e-4c2b-b7e7-19012596bc6f" providerId="ADAL" clId="{51E7C726-D979-4CA7-B1E4-D8B940A69A26}" dt="2023-08-22T12:40:31.050" v="3473" actId="20577"/>
      <pc:docMkLst>
        <pc:docMk/>
      </pc:docMkLst>
      <pc:sldChg chg="modSp mod">
        <pc:chgData name="Kimberly Badovinac" userId="628638f2-a94e-4c2b-b7e7-19012596bc6f" providerId="ADAL" clId="{51E7C726-D979-4CA7-B1E4-D8B940A69A26}" dt="2023-08-21T21:03:49.370" v="16" actId="6549"/>
        <pc:sldMkLst>
          <pc:docMk/>
          <pc:sldMk cId="4121575381" sldId="256"/>
        </pc:sldMkLst>
        <pc:spChg chg="mod">
          <ac:chgData name="Kimberly Badovinac" userId="628638f2-a94e-4c2b-b7e7-19012596bc6f" providerId="ADAL" clId="{51E7C726-D979-4CA7-B1E4-D8B940A69A26}" dt="2023-08-21T21:03:49.370" v="16" actId="6549"/>
          <ac:spMkLst>
            <pc:docMk/>
            <pc:sldMk cId="4121575381" sldId="256"/>
            <ac:spMk id="6" creationId="{544C517E-D5E7-41DA-B198-897D8F639A7D}"/>
          </ac:spMkLst>
        </pc:spChg>
      </pc:sldChg>
      <pc:sldChg chg="modSp mod">
        <pc:chgData name="Kimberly Badovinac" userId="628638f2-a94e-4c2b-b7e7-19012596bc6f" providerId="ADAL" clId="{51E7C726-D979-4CA7-B1E4-D8B940A69A26}" dt="2023-08-21T21:20:39.373" v="341" actId="6549"/>
        <pc:sldMkLst>
          <pc:docMk/>
          <pc:sldMk cId="1347836011" sldId="259"/>
        </pc:sldMkLst>
        <pc:spChg chg="mod">
          <ac:chgData name="Kimberly Badovinac" userId="628638f2-a94e-4c2b-b7e7-19012596bc6f" providerId="ADAL" clId="{51E7C726-D979-4CA7-B1E4-D8B940A69A26}" dt="2023-08-21T21:20:39.373" v="341" actId="6549"/>
          <ac:spMkLst>
            <pc:docMk/>
            <pc:sldMk cId="1347836011" sldId="259"/>
            <ac:spMk id="10244" creationId="{00000000-0000-0000-0000-000000000000}"/>
          </ac:spMkLst>
        </pc:spChg>
      </pc:sldChg>
      <pc:sldChg chg="delSp modSp mod">
        <pc:chgData name="Kimberly Badovinac" userId="628638f2-a94e-4c2b-b7e7-19012596bc6f" providerId="ADAL" clId="{51E7C726-D979-4CA7-B1E4-D8B940A69A26}" dt="2023-08-21T21:06:47.150" v="122" actId="478"/>
        <pc:sldMkLst>
          <pc:docMk/>
          <pc:sldMk cId="1379093182" sldId="260"/>
        </pc:sldMkLst>
        <pc:spChg chg="del">
          <ac:chgData name="Kimberly Badovinac" userId="628638f2-a94e-4c2b-b7e7-19012596bc6f" providerId="ADAL" clId="{51E7C726-D979-4CA7-B1E4-D8B940A69A26}" dt="2023-08-21T21:06:47.150" v="122" actId="478"/>
          <ac:spMkLst>
            <pc:docMk/>
            <pc:sldMk cId="1379093182" sldId="260"/>
            <ac:spMk id="2" creationId="{00000000-0000-0000-0000-000000000000}"/>
          </ac:spMkLst>
        </pc:spChg>
        <pc:spChg chg="mod">
          <ac:chgData name="Kimberly Badovinac" userId="628638f2-a94e-4c2b-b7e7-19012596bc6f" providerId="ADAL" clId="{51E7C726-D979-4CA7-B1E4-D8B940A69A26}" dt="2023-08-21T21:06:16.635" v="105" actId="20577"/>
          <ac:spMkLst>
            <pc:docMk/>
            <pc:sldMk cId="1379093182" sldId="260"/>
            <ac:spMk id="11268" creationId="{00000000-0000-0000-0000-000000000000}"/>
          </ac:spMkLst>
        </pc:spChg>
        <pc:spChg chg="mod">
          <ac:chgData name="Kimberly Badovinac" userId="628638f2-a94e-4c2b-b7e7-19012596bc6f" providerId="ADAL" clId="{51E7C726-D979-4CA7-B1E4-D8B940A69A26}" dt="2023-08-21T21:06:21.930" v="121" actId="20577"/>
          <ac:spMkLst>
            <pc:docMk/>
            <pc:sldMk cId="1379093182" sldId="260"/>
            <ac:spMk id="11269" creationId="{00000000-0000-0000-0000-000000000000}"/>
          </ac:spMkLst>
        </pc:spChg>
      </pc:sldChg>
      <pc:sldChg chg="modSp mod">
        <pc:chgData name="Kimberly Badovinac" userId="628638f2-a94e-4c2b-b7e7-19012596bc6f" providerId="ADAL" clId="{51E7C726-D979-4CA7-B1E4-D8B940A69A26}" dt="2023-08-21T21:26:11.285" v="353" actId="13926"/>
        <pc:sldMkLst>
          <pc:docMk/>
          <pc:sldMk cId="1748132958" sldId="265"/>
        </pc:sldMkLst>
        <pc:spChg chg="mod">
          <ac:chgData name="Kimberly Badovinac" userId="628638f2-a94e-4c2b-b7e7-19012596bc6f" providerId="ADAL" clId="{51E7C726-D979-4CA7-B1E4-D8B940A69A26}" dt="2023-08-21T21:26:11.285" v="353" actId="13926"/>
          <ac:spMkLst>
            <pc:docMk/>
            <pc:sldMk cId="1748132958" sldId="265"/>
            <ac:spMk id="15363" creationId="{00000000-0000-0000-0000-000000000000}"/>
          </ac:spMkLst>
        </pc:spChg>
      </pc:sldChg>
      <pc:sldChg chg="delSp modSp mod">
        <pc:chgData name="Kimberly Badovinac" userId="628638f2-a94e-4c2b-b7e7-19012596bc6f" providerId="ADAL" clId="{51E7C726-D979-4CA7-B1E4-D8B940A69A26}" dt="2023-08-21T21:17:40.677" v="337" actId="20577"/>
        <pc:sldMkLst>
          <pc:docMk/>
          <pc:sldMk cId="3978934489" sldId="266"/>
        </pc:sldMkLst>
        <pc:spChg chg="del">
          <ac:chgData name="Kimberly Badovinac" userId="628638f2-a94e-4c2b-b7e7-19012596bc6f" providerId="ADAL" clId="{51E7C726-D979-4CA7-B1E4-D8B940A69A26}" dt="2023-08-21T21:09:56.642" v="173" actId="478"/>
          <ac:spMkLst>
            <pc:docMk/>
            <pc:sldMk cId="3978934489" sldId="266"/>
            <ac:spMk id="2" creationId="{00000000-0000-0000-0000-000000000000}"/>
          </ac:spMkLst>
        </pc:spChg>
        <pc:graphicFrameChg chg="mod modGraphic">
          <ac:chgData name="Kimberly Badovinac" userId="628638f2-a94e-4c2b-b7e7-19012596bc6f" providerId="ADAL" clId="{51E7C726-D979-4CA7-B1E4-D8B940A69A26}" dt="2023-08-21T21:17:40.677" v="337" actId="20577"/>
          <ac:graphicFrameMkLst>
            <pc:docMk/>
            <pc:sldMk cId="3978934489" sldId="266"/>
            <ac:graphicFrameMk id="83182" creationId="{00000000-0000-0000-0000-000000000000}"/>
          </ac:graphicFrameMkLst>
        </pc:graphicFrameChg>
      </pc:sldChg>
      <pc:sldChg chg="modSp mod">
        <pc:chgData name="Kimberly Badovinac" userId="628638f2-a94e-4c2b-b7e7-19012596bc6f" providerId="ADAL" clId="{51E7C726-D979-4CA7-B1E4-D8B940A69A26}" dt="2023-08-21T21:46:26.979" v="1009" actId="20577"/>
        <pc:sldMkLst>
          <pc:docMk/>
          <pc:sldMk cId="1808695645" sldId="269"/>
        </pc:sldMkLst>
        <pc:spChg chg="mod">
          <ac:chgData name="Kimberly Badovinac" userId="628638f2-a94e-4c2b-b7e7-19012596bc6f" providerId="ADAL" clId="{51E7C726-D979-4CA7-B1E4-D8B940A69A26}" dt="2023-08-21T21:46:26.979" v="1009" actId="20577"/>
          <ac:spMkLst>
            <pc:docMk/>
            <pc:sldMk cId="1808695645" sldId="269"/>
            <ac:spMk id="19458" creationId="{00000000-0000-0000-0000-000000000000}"/>
          </ac:spMkLst>
        </pc:spChg>
        <pc:spChg chg="mod">
          <ac:chgData name="Kimberly Badovinac" userId="628638f2-a94e-4c2b-b7e7-19012596bc6f" providerId="ADAL" clId="{51E7C726-D979-4CA7-B1E4-D8B940A69A26}" dt="2023-08-21T21:36:38.785" v="566" actId="6549"/>
          <ac:spMkLst>
            <pc:docMk/>
            <pc:sldMk cId="1808695645" sldId="269"/>
            <ac:spMk id="19459" creationId="{00000000-0000-0000-0000-000000000000}"/>
          </ac:spMkLst>
        </pc:spChg>
      </pc:sldChg>
      <pc:sldChg chg="modSp mod">
        <pc:chgData name="Kimberly Badovinac" userId="628638f2-a94e-4c2b-b7e7-19012596bc6f" providerId="ADAL" clId="{51E7C726-D979-4CA7-B1E4-D8B940A69A26}" dt="2023-08-21T21:46:20.715" v="1003" actId="20577"/>
        <pc:sldMkLst>
          <pc:docMk/>
          <pc:sldMk cId="2304749421" sldId="270"/>
        </pc:sldMkLst>
        <pc:spChg chg="mod">
          <ac:chgData name="Kimberly Badovinac" userId="628638f2-a94e-4c2b-b7e7-19012596bc6f" providerId="ADAL" clId="{51E7C726-D979-4CA7-B1E4-D8B940A69A26}" dt="2023-08-21T21:46:20.715" v="1003" actId="20577"/>
          <ac:spMkLst>
            <pc:docMk/>
            <pc:sldMk cId="2304749421" sldId="270"/>
            <ac:spMk id="19458" creationId="{00000000-0000-0000-0000-000000000000}"/>
          </ac:spMkLst>
        </pc:spChg>
        <pc:spChg chg="mod">
          <ac:chgData name="Kimberly Badovinac" userId="628638f2-a94e-4c2b-b7e7-19012596bc6f" providerId="ADAL" clId="{51E7C726-D979-4CA7-B1E4-D8B940A69A26}" dt="2023-08-21T21:46:04.141" v="997" actId="20577"/>
          <ac:spMkLst>
            <pc:docMk/>
            <pc:sldMk cId="2304749421" sldId="270"/>
            <ac:spMk id="19459" creationId="{00000000-0000-0000-0000-000000000000}"/>
          </ac:spMkLst>
        </pc:spChg>
      </pc:sldChg>
      <pc:sldChg chg="delSp modSp mod">
        <pc:chgData name="Kimberly Badovinac" userId="628638f2-a94e-4c2b-b7e7-19012596bc6f" providerId="ADAL" clId="{51E7C726-D979-4CA7-B1E4-D8B940A69A26}" dt="2023-08-21T21:47:08.582" v="1012" actId="14100"/>
        <pc:sldMkLst>
          <pc:docMk/>
          <pc:sldMk cId="3287021925" sldId="271"/>
        </pc:sldMkLst>
        <pc:picChg chg="mod">
          <ac:chgData name="Kimberly Badovinac" userId="628638f2-a94e-4c2b-b7e7-19012596bc6f" providerId="ADAL" clId="{51E7C726-D979-4CA7-B1E4-D8B940A69A26}" dt="2023-08-21T21:47:08.582" v="1012" actId="14100"/>
          <ac:picMkLst>
            <pc:docMk/>
            <pc:sldMk cId="3287021925" sldId="271"/>
            <ac:picMk id="2" creationId="{9BCB843C-6996-0C4D-1CFB-224BE72FEBE5}"/>
          </ac:picMkLst>
        </pc:picChg>
        <pc:picChg chg="del">
          <ac:chgData name="Kimberly Badovinac" userId="628638f2-a94e-4c2b-b7e7-19012596bc6f" providerId="ADAL" clId="{51E7C726-D979-4CA7-B1E4-D8B940A69A26}" dt="2023-08-21T21:46:37.211" v="1010" actId="478"/>
          <ac:picMkLst>
            <pc:docMk/>
            <pc:sldMk cId="3287021925" sldId="271"/>
            <ac:picMk id="4" creationId="{398E2AA0-07D0-4A46-9CD2-783C85C2A1F8}"/>
          </ac:picMkLst>
        </pc:picChg>
      </pc:sldChg>
      <pc:sldChg chg="delSp modSp mod">
        <pc:chgData name="Kimberly Badovinac" userId="628638f2-a94e-4c2b-b7e7-19012596bc6f" providerId="ADAL" clId="{51E7C726-D979-4CA7-B1E4-D8B940A69A26}" dt="2023-08-21T21:47:50.533" v="1017" actId="1076"/>
        <pc:sldMkLst>
          <pc:docMk/>
          <pc:sldMk cId="2950208805" sldId="272"/>
        </pc:sldMkLst>
        <pc:picChg chg="del">
          <ac:chgData name="Kimberly Badovinac" userId="628638f2-a94e-4c2b-b7e7-19012596bc6f" providerId="ADAL" clId="{51E7C726-D979-4CA7-B1E4-D8B940A69A26}" dt="2023-08-21T21:47:14.804" v="1013" actId="478"/>
          <ac:picMkLst>
            <pc:docMk/>
            <pc:sldMk cId="2950208805" sldId="272"/>
            <ac:picMk id="2" creationId="{D0905690-FDDE-44F0-AC6E-3C892EFA49CB}"/>
          </ac:picMkLst>
        </pc:picChg>
        <pc:picChg chg="mod">
          <ac:chgData name="Kimberly Badovinac" userId="628638f2-a94e-4c2b-b7e7-19012596bc6f" providerId="ADAL" clId="{51E7C726-D979-4CA7-B1E4-D8B940A69A26}" dt="2023-08-21T21:47:50.533" v="1017" actId="1076"/>
          <ac:picMkLst>
            <pc:docMk/>
            <pc:sldMk cId="2950208805" sldId="272"/>
            <ac:picMk id="3" creationId="{E187C310-D411-8F1F-3B34-BA22EB8969FF}"/>
          </ac:picMkLst>
        </pc:picChg>
      </pc:sldChg>
      <pc:sldChg chg="delSp modSp mod">
        <pc:chgData name="Kimberly Badovinac" userId="628638f2-a94e-4c2b-b7e7-19012596bc6f" providerId="ADAL" clId="{51E7C726-D979-4CA7-B1E4-D8B940A69A26}" dt="2023-08-21T21:49:40.284" v="1026" actId="1076"/>
        <pc:sldMkLst>
          <pc:docMk/>
          <pc:sldMk cId="1779138165" sldId="273"/>
        </pc:sldMkLst>
        <pc:picChg chg="del mod">
          <ac:chgData name="Kimberly Badovinac" userId="628638f2-a94e-4c2b-b7e7-19012596bc6f" providerId="ADAL" clId="{51E7C726-D979-4CA7-B1E4-D8B940A69A26}" dt="2023-08-21T21:48:37.028" v="1022" actId="478"/>
          <ac:picMkLst>
            <pc:docMk/>
            <pc:sldMk cId="1779138165" sldId="273"/>
            <ac:picMk id="2" creationId="{6932E6F2-195A-5A8C-42C4-F79D8AC27F6C}"/>
          </ac:picMkLst>
        </pc:picChg>
        <pc:picChg chg="del">
          <ac:chgData name="Kimberly Badovinac" userId="628638f2-a94e-4c2b-b7e7-19012596bc6f" providerId="ADAL" clId="{51E7C726-D979-4CA7-B1E4-D8B940A69A26}" dt="2023-08-21T21:47:54.365" v="1018" actId="478"/>
          <ac:picMkLst>
            <pc:docMk/>
            <pc:sldMk cId="1779138165" sldId="273"/>
            <ac:picMk id="3" creationId="{2792D4FC-1612-40E8-963E-5ECC03AF2E6E}"/>
          </ac:picMkLst>
        </pc:picChg>
        <pc:picChg chg="mod">
          <ac:chgData name="Kimberly Badovinac" userId="628638f2-a94e-4c2b-b7e7-19012596bc6f" providerId="ADAL" clId="{51E7C726-D979-4CA7-B1E4-D8B940A69A26}" dt="2023-08-21T21:49:40.284" v="1026" actId="1076"/>
          <ac:picMkLst>
            <pc:docMk/>
            <pc:sldMk cId="1779138165" sldId="273"/>
            <ac:picMk id="4" creationId="{B2280A48-37C3-D5F0-C6A5-958476155C27}"/>
          </ac:picMkLst>
        </pc:picChg>
      </pc:sldChg>
      <pc:sldChg chg="delSp modSp mod">
        <pc:chgData name="Kimberly Badovinac" userId="628638f2-a94e-4c2b-b7e7-19012596bc6f" providerId="ADAL" clId="{51E7C726-D979-4CA7-B1E4-D8B940A69A26}" dt="2023-08-21T21:50:17.957" v="1029" actId="1076"/>
        <pc:sldMkLst>
          <pc:docMk/>
          <pc:sldMk cId="2733555610" sldId="274"/>
        </pc:sldMkLst>
        <pc:picChg chg="del">
          <ac:chgData name="Kimberly Badovinac" userId="628638f2-a94e-4c2b-b7e7-19012596bc6f" providerId="ADAL" clId="{51E7C726-D979-4CA7-B1E4-D8B940A69A26}" dt="2023-08-21T21:50:06.895" v="1027" actId="478"/>
          <ac:picMkLst>
            <pc:docMk/>
            <pc:sldMk cId="2733555610" sldId="274"/>
            <ac:picMk id="2" creationId="{B000ABB1-799D-4621-AC29-2D9755D1BEE3}"/>
          </ac:picMkLst>
        </pc:picChg>
        <pc:picChg chg="mod">
          <ac:chgData name="Kimberly Badovinac" userId="628638f2-a94e-4c2b-b7e7-19012596bc6f" providerId="ADAL" clId="{51E7C726-D979-4CA7-B1E4-D8B940A69A26}" dt="2023-08-21T21:50:17.957" v="1029" actId="1076"/>
          <ac:picMkLst>
            <pc:docMk/>
            <pc:sldMk cId="2733555610" sldId="274"/>
            <ac:picMk id="3" creationId="{DEF75A0A-53F9-6ABA-8FE3-3DA0B570597E}"/>
          </ac:picMkLst>
        </pc:picChg>
      </pc:sldChg>
      <pc:sldChg chg="delSp modSp mod">
        <pc:chgData name="Kimberly Badovinac" userId="628638f2-a94e-4c2b-b7e7-19012596bc6f" providerId="ADAL" clId="{51E7C726-D979-4CA7-B1E4-D8B940A69A26}" dt="2023-08-21T21:50:52.845" v="1032" actId="14100"/>
        <pc:sldMkLst>
          <pc:docMk/>
          <pc:sldMk cId="1176899052" sldId="275"/>
        </pc:sldMkLst>
        <pc:picChg chg="del">
          <ac:chgData name="Kimberly Badovinac" userId="628638f2-a94e-4c2b-b7e7-19012596bc6f" providerId="ADAL" clId="{51E7C726-D979-4CA7-B1E4-D8B940A69A26}" dt="2023-08-21T21:50:30.181" v="1030" actId="478"/>
          <ac:picMkLst>
            <pc:docMk/>
            <pc:sldMk cId="1176899052" sldId="275"/>
            <ac:picMk id="2" creationId="{8992B42A-4F1E-4117-A3AE-5EF66F550464}"/>
          </ac:picMkLst>
        </pc:picChg>
        <pc:picChg chg="mod">
          <ac:chgData name="Kimberly Badovinac" userId="628638f2-a94e-4c2b-b7e7-19012596bc6f" providerId="ADAL" clId="{51E7C726-D979-4CA7-B1E4-D8B940A69A26}" dt="2023-08-21T21:50:52.845" v="1032" actId="14100"/>
          <ac:picMkLst>
            <pc:docMk/>
            <pc:sldMk cId="1176899052" sldId="275"/>
            <ac:picMk id="3" creationId="{995F3CE1-D0E6-10D1-B5D1-22D18D0E5229}"/>
          </ac:picMkLst>
        </pc:picChg>
      </pc:sldChg>
      <pc:sldChg chg="modSp mod">
        <pc:chgData name="Kimberly Badovinac" userId="628638f2-a94e-4c2b-b7e7-19012596bc6f" providerId="ADAL" clId="{51E7C726-D979-4CA7-B1E4-D8B940A69A26}" dt="2023-08-22T12:40:31.050" v="3473" actId="20577"/>
        <pc:sldMkLst>
          <pc:docMk/>
          <pc:sldMk cId="1274382438" sldId="276"/>
        </pc:sldMkLst>
        <pc:spChg chg="mod">
          <ac:chgData name="Kimberly Badovinac" userId="628638f2-a94e-4c2b-b7e7-19012596bc6f" providerId="ADAL" clId="{51E7C726-D979-4CA7-B1E4-D8B940A69A26}" dt="2023-08-22T12:40:31.050" v="3473" actId="20577"/>
          <ac:spMkLst>
            <pc:docMk/>
            <pc:sldMk cId="1274382438" sldId="276"/>
            <ac:spMk id="24579" creationId="{00000000-0000-0000-0000-000000000000}"/>
          </ac:spMkLst>
        </pc:spChg>
      </pc:sldChg>
      <pc:sldChg chg="delSp modSp mod">
        <pc:chgData name="Kimberly Badovinac" userId="628638f2-a94e-4c2b-b7e7-19012596bc6f" providerId="ADAL" clId="{51E7C726-D979-4CA7-B1E4-D8B940A69A26}" dt="2023-08-22T11:31:22.552" v="1463" actId="1076"/>
        <pc:sldMkLst>
          <pc:docMk/>
          <pc:sldMk cId="4132256877" sldId="277"/>
        </pc:sldMkLst>
        <pc:picChg chg="del">
          <ac:chgData name="Kimberly Badovinac" userId="628638f2-a94e-4c2b-b7e7-19012596bc6f" providerId="ADAL" clId="{51E7C726-D979-4CA7-B1E4-D8B940A69A26}" dt="2023-08-22T11:31:02.385" v="1462" actId="478"/>
          <ac:picMkLst>
            <pc:docMk/>
            <pc:sldMk cId="4132256877" sldId="277"/>
            <ac:picMk id="2" creationId="{70C40053-07FD-49CC-BD8B-69003FB652EE}"/>
          </ac:picMkLst>
        </pc:picChg>
        <pc:picChg chg="mod">
          <ac:chgData name="Kimberly Badovinac" userId="628638f2-a94e-4c2b-b7e7-19012596bc6f" providerId="ADAL" clId="{51E7C726-D979-4CA7-B1E4-D8B940A69A26}" dt="2023-08-22T11:31:22.552" v="1463" actId="1076"/>
          <ac:picMkLst>
            <pc:docMk/>
            <pc:sldMk cId="4132256877" sldId="277"/>
            <ac:picMk id="3" creationId="{1280D5C2-F4FF-024F-A266-A212D1EB9653}"/>
          </ac:picMkLst>
        </pc:picChg>
      </pc:sldChg>
      <pc:sldChg chg="delSp modSp mod">
        <pc:chgData name="Kimberly Badovinac" userId="628638f2-a94e-4c2b-b7e7-19012596bc6f" providerId="ADAL" clId="{51E7C726-D979-4CA7-B1E4-D8B940A69A26}" dt="2023-08-22T11:32:32.727" v="1467" actId="1076"/>
        <pc:sldMkLst>
          <pc:docMk/>
          <pc:sldMk cId="1105149995" sldId="278"/>
        </pc:sldMkLst>
        <pc:picChg chg="del">
          <ac:chgData name="Kimberly Badovinac" userId="628638f2-a94e-4c2b-b7e7-19012596bc6f" providerId="ADAL" clId="{51E7C726-D979-4CA7-B1E4-D8B940A69A26}" dt="2023-08-22T11:32:01.286" v="1464" actId="478"/>
          <ac:picMkLst>
            <pc:docMk/>
            <pc:sldMk cId="1105149995" sldId="278"/>
            <ac:picMk id="2" creationId="{31DC9222-C953-4546-B520-8DB2563E8F8B}"/>
          </ac:picMkLst>
        </pc:picChg>
        <pc:picChg chg="mod">
          <ac:chgData name="Kimberly Badovinac" userId="628638f2-a94e-4c2b-b7e7-19012596bc6f" providerId="ADAL" clId="{51E7C726-D979-4CA7-B1E4-D8B940A69A26}" dt="2023-08-22T11:32:32.727" v="1467" actId="1076"/>
          <ac:picMkLst>
            <pc:docMk/>
            <pc:sldMk cId="1105149995" sldId="278"/>
            <ac:picMk id="4" creationId="{4EE6E7B7-B2EF-F7DE-B293-36C9BD6DAE1A}"/>
          </ac:picMkLst>
        </pc:picChg>
      </pc:sldChg>
      <pc:sldChg chg="modSp mod">
        <pc:chgData name="Kimberly Badovinac" userId="628638f2-a94e-4c2b-b7e7-19012596bc6f" providerId="ADAL" clId="{51E7C726-D979-4CA7-B1E4-D8B940A69A26}" dt="2023-08-22T11:48:13.649" v="2128" actId="20577"/>
        <pc:sldMkLst>
          <pc:docMk/>
          <pc:sldMk cId="933076725" sldId="279"/>
        </pc:sldMkLst>
        <pc:spChg chg="mod">
          <ac:chgData name="Kimberly Badovinac" userId="628638f2-a94e-4c2b-b7e7-19012596bc6f" providerId="ADAL" clId="{51E7C726-D979-4CA7-B1E4-D8B940A69A26}" dt="2023-08-22T11:48:13.649" v="2128" actId="20577"/>
          <ac:spMkLst>
            <pc:docMk/>
            <pc:sldMk cId="933076725" sldId="279"/>
            <ac:spMk id="26627" creationId="{00000000-0000-0000-0000-000000000000}"/>
          </ac:spMkLst>
        </pc:spChg>
      </pc:sldChg>
      <pc:sldChg chg="delSp modSp mod">
        <pc:chgData name="Kimberly Badovinac" userId="628638f2-a94e-4c2b-b7e7-19012596bc6f" providerId="ADAL" clId="{51E7C726-D979-4CA7-B1E4-D8B940A69A26}" dt="2023-08-22T11:50:17.466" v="2136" actId="1076"/>
        <pc:sldMkLst>
          <pc:docMk/>
          <pc:sldMk cId="803913911" sldId="281"/>
        </pc:sldMkLst>
        <pc:picChg chg="mod modCrop">
          <ac:chgData name="Kimberly Badovinac" userId="628638f2-a94e-4c2b-b7e7-19012596bc6f" providerId="ADAL" clId="{51E7C726-D979-4CA7-B1E4-D8B940A69A26}" dt="2023-08-22T11:50:17.466" v="2136" actId="1076"/>
          <ac:picMkLst>
            <pc:docMk/>
            <pc:sldMk cId="803913911" sldId="281"/>
            <ac:picMk id="2" creationId="{83E0D2F2-BBC7-8481-9717-76FA333A49C0}"/>
          </ac:picMkLst>
        </pc:picChg>
        <pc:picChg chg="del">
          <ac:chgData name="Kimberly Badovinac" userId="628638f2-a94e-4c2b-b7e7-19012596bc6f" providerId="ADAL" clId="{51E7C726-D979-4CA7-B1E4-D8B940A69A26}" dt="2023-08-22T11:49:46.458" v="2133" actId="478"/>
          <ac:picMkLst>
            <pc:docMk/>
            <pc:sldMk cId="803913911" sldId="281"/>
            <ac:picMk id="5" creationId="{E1F14832-96F9-4185-92B9-3E39ED85B5A6}"/>
          </ac:picMkLst>
        </pc:picChg>
      </pc:sldChg>
      <pc:sldChg chg="modSp mod">
        <pc:chgData name="Kimberly Badovinac" userId="628638f2-a94e-4c2b-b7e7-19012596bc6f" providerId="ADAL" clId="{51E7C726-D979-4CA7-B1E4-D8B940A69A26}" dt="2023-08-22T12:06:38.529" v="2485" actId="13926"/>
        <pc:sldMkLst>
          <pc:docMk/>
          <pc:sldMk cId="738930019" sldId="282"/>
        </pc:sldMkLst>
        <pc:spChg chg="mod">
          <ac:chgData name="Kimberly Badovinac" userId="628638f2-a94e-4c2b-b7e7-19012596bc6f" providerId="ADAL" clId="{51E7C726-D979-4CA7-B1E4-D8B940A69A26}" dt="2023-08-22T12:06:38.529" v="2485" actId="13926"/>
          <ac:spMkLst>
            <pc:docMk/>
            <pc:sldMk cId="738930019" sldId="282"/>
            <ac:spMk id="26627" creationId="{00000000-0000-0000-0000-000000000000}"/>
          </ac:spMkLst>
        </pc:spChg>
      </pc:sldChg>
      <pc:sldChg chg="modSp mod">
        <pc:chgData name="Kimberly Badovinac" userId="628638f2-a94e-4c2b-b7e7-19012596bc6f" providerId="ADAL" clId="{51E7C726-D979-4CA7-B1E4-D8B940A69A26}" dt="2023-08-22T12:24:00.694" v="3024" actId="2711"/>
        <pc:sldMkLst>
          <pc:docMk/>
          <pc:sldMk cId="3761248085" sldId="283"/>
        </pc:sldMkLst>
        <pc:spChg chg="mod">
          <ac:chgData name="Kimberly Badovinac" userId="628638f2-a94e-4c2b-b7e7-19012596bc6f" providerId="ADAL" clId="{51E7C726-D979-4CA7-B1E4-D8B940A69A26}" dt="2023-08-22T12:24:00.694" v="3024" actId="2711"/>
          <ac:spMkLst>
            <pc:docMk/>
            <pc:sldMk cId="3761248085" sldId="283"/>
            <ac:spMk id="26627" creationId="{00000000-0000-0000-0000-000000000000}"/>
          </ac:spMkLst>
        </pc:spChg>
      </pc:sldChg>
      <pc:sldChg chg="delSp modSp mod">
        <pc:chgData name="Kimberly Badovinac" userId="628638f2-a94e-4c2b-b7e7-19012596bc6f" providerId="ADAL" clId="{51E7C726-D979-4CA7-B1E4-D8B940A69A26}" dt="2023-08-22T11:56:04.973" v="2176" actId="1076"/>
        <pc:sldMkLst>
          <pc:docMk/>
          <pc:sldMk cId="2136873983" sldId="285"/>
        </pc:sldMkLst>
        <pc:picChg chg="del">
          <ac:chgData name="Kimberly Badovinac" userId="628638f2-a94e-4c2b-b7e7-19012596bc6f" providerId="ADAL" clId="{51E7C726-D979-4CA7-B1E4-D8B940A69A26}" dt="2023-08-22T11:55:40.781" v="2173" actId="478"/>
          <ac:picMkLst>
            <pc:docMk/>
            <pc:sldMk cId="2136873983" sldId="285"/>
            <ac:picMk id="2" creationId="{5A7EB755-06BF-4706-8BDE-242CB3AA92AD}"/>
          </ac:picMkLst>
        </pc:picChg>
        <pc:picChg chg="mod">
          <ac:chgData name="Kimberly Badovinac" userId="628638f2-a94e-4c2b-b7e7-19012596bc6f" providerId="ADAL" clId="{51E7C726-D979-4CA7-B1E4-D8B940A69A26}" dt="2023-08-22T11:56:04.973" v="2176" actId="1076"/>
          <ac:picMkLst>
            <pc:docMk/>
            <pc:sldMk cId="2136873983" sldId="285"/>
            <ac:picMk id="3" creationId="{08079549-A7DA-A433-FC50-1DE519FFCE5D}"/>
          </ac:picMkLst>
        </pc:picChg>
      </pc:sldChg>
      <pc:sldChg chg="delSp modSp mod">
        <pc:chgData name="Kimberly Badovinac" userId="628638f2-a94e-4c2b-b7e7-19012596bc6f" providerId="ADAL" clId="{51E7C726-D979-4CA7-B1E4-D8B940A69A26}" dt="2023-08-22T11:56:32.606" v="2179" actId="14100"/>
        <pc:sldMkLst>
          <pc:docMk/>
          <pc:sldMk cId="1802124143" sldId="286"/>
        </pc:sldMkLst>
        <pc:picChg chg="del">
          <ac:chgData name="Kimberly Badovinac" userId="628638f2-a94e-4c2b-b7e7-19012596bc6f" providerId="ADAL" clId="{51E7C726-D979-4CA7-B1E4-D8B940A69A26}" dt="2023-08-22T11:56:08.965" v="2177" actId="478"/>
          <ac:picMkLst>
            <pc:docMk/>
            <pc:sldMk cId="1802124143" sldId="286"/>
            <ac:picMk id="2" creationId="{8CF73C20-EA0A-42FB-AE1B-11494077BEE0}"/>
          </ac:picMkLst>
        </pc:picChg>
        <pc:picChg chg="mod">
          <ac:chgData name="Kimberly Badovinac" userId="628638f2-a94e-4c2b-b7e7-19012596bc6f" providerId="ADAL" clId="{51E7C726-D979-4CA7-B1E4-D8B940A69A26}" dt="2023-08-22T11:56:32.606" v="2179" actId="14100"/>
          <ac:picMkLst>
            <pc:docMk/>
            <pc:sldMk cId="1802124143" sldId="286"/>
            <ac:picMk id="3" creationId="{C93CC9EF-4BC1-416E-8AEE-9126FE5F8E7E}"/>
          </ac:picMkLst>
        </pc:picChg>
      </pc:sldChg>
      <pc:sldChg chg="delSp modSp mod">
        <pc:chgData name="Kimberly Badovinac" userId="628638f2-a94e-4c2b-b7e7-19012596bc6f" providerId="ADAL" clId="{51E7C726-D979-4CA7-B1E4-D8B940A69A26}" dt="2023-08-22T11:57:21.750" v="2183" actId="1076"/>
        <pc:sldMkLst>
          <pc:docMk/>
          <pc:sldMk cId="819829317" sldId="287"/>
        </pc:sldMkLst>
        <pc:picChg chg="mod">
          <ac:chgData name="Kimberly Badovinac" userId="628638f2-a94e-4c2b-b7e7-19012596bc6f" providerId="ADAL" clId="{51E7C726-D979-4CA7-B1E4-D8B940A69A26}" dt="2023-08-22T11:57:21.750" v="2183" actId="1076"/>
          <ac:picMkLst>
            <pc:docMk/>
            <pc:sldMk cId="819829317" sldId="287"/>
            <ac:picMk id="2" creationId="{6E07DF54-8E03-BBC2-9C3B-78A2462DDA1B}"/>
          </ac:picMkLst>
        </pc:picChg>
        <pc:picChg chg="del">
          <ac:chgData name="Kimberly Badovinac" userId="628638f2-a94e-4c2b-b7e7-19012596bc6f" providerId="ADAL" clId="{51E7C726-D979-4CA7-B1E4-D8B940A69A26}" dt="2023-08-22T11:56:59.477" v="2180" actId="478"/>
          <ac:picMkLst>
            <pc:docMk/>
            <pc:sldMk cId="819829317" sldId="287"/>
            <ac:picMk id="3" creationId="{D4885B19-77E4-4528-BB4D-106AA9E21FF5}"/>
          </ac:picMkLst>
        </pc:picChg>
      </pc:sldChg>
      <pc:sldChg chg="delSp modSp mod">
        <pc:chgData name="Kimberly Badovinac" userId="628638f2-a94e-4c2b-b7e7-19012596bc6f" providerId="ADAL" clId="{51E7C726-D979-4CA7-B1E4-D8B940A69A26}" dt="2023-08-22T12:02:09.206" v="2329" actId="1076"/>
        <pc:sldMkLst>
          <pc:docMk/>
          <pc:sldMk cId="1412205076" sldId="288"/>
        </pc:sldMkLst>
        <pc:picChg chg="del">
          <ac:chgData name="Kimberly Badovinac" userId="628638f2-a94e-4c2b-b7e7-19012596bc6f" providerId="ADAL" clId="{51E7C726-D979-4CA7-B1E4-D8B940A69A26}" dt="2023-08-22T12:01:39.335" v="2326" actId="478"/>
          <ac:picMkLst>
            <pc:docMk/>
            <pc:sldMk cId="1412205076" sldId="288"/>
            <ac:picMk id="2" creationId="{F477EBAE-14D7-46D1-B2FB-8904058AD7C3}"/>
          </ac:picMkLst>
        </pc:picChg>
        <pc:picChg chg="mod modCrop">
          <ac:chgData name="Kimberly Badovinac" userId="628638f2-a94e-4c2b-b7e7-19012596bc6f" providerId="ADAL" clId="{51E7C726-D979-4CA7-B1E4-D8B940A69A26}" dt="2023-08-22T12:02:09.206" v="2329" actId="1076"/>
          <ac:picMkLst>
            <pc:docMk/>
            <pc:sldMk cId="1412205076" sldId="288"/>
            <ac:picMk id="3" creationId="{DA958912-12DC-E7BA-C4B4-079352988BB1}"/>
          </ac:picMkLst>
        </pc:picChg>
      </pc:sldChg>
      <pc:sldChg chg="delSp modSp mod">
        <pc:chgData name="Kimberly Badovinac" userId="628638f2-a94e-4c2b-b7e7-19012596bc6f" providerId="ADAL" clId="{51E7C726-D979-4CA7-B1E4-D8B940A69A26}" dt="2023-08-22T12:17:25.551" v="2909" actId="1076"/>
        <pc:sldMkLst>
          <pc:docMk/>
          <pc:sldMk cId="553922426" sldId="289"/>
        </pc:sldMkLst>
        <pc:picChg chg="del mod">
          <ac:chgData name="Kimberly Badovinac" userId="628638f2-a94e-4c2b-b7e7-19012596bc6f" providerId="ADAL" clId="{51E7C726-D979-4CA7-B1E4-D8B940A69A26}" dt="2023-08-22T12:17:12.856" v="2906" actId="478"/>
          <ac:picMkLst>
            <pc:docMk/>
            <pc:sldMk cId="553922426" sldId="289"/>
            <ac:picMk id="2" creationId="{FBA6B94B-F839-609A-2E5B-C0F97DCF0E84}"/>
          </ac:picMkLst>
        </pc:picChg>
        <pc:picChg chg="del">
          <ac:chgData name="Kimberly Badovinac" userId="628638f2-a94e-4c2b-b7e7-19012596bc6f" providerId="ADAL" clId="{51E7C726-D979-4CA7-B1E4-D8B940A69A26}" dt="2023-08-22T12:08:58.178" v="2497" actId="478"/>
          <ac:picMkLst>
            <pc:docMk/>
            <pc:sldMk cId="553922426" sldId="289"/>
            <ac:picMk id="3" creationId="{03FFF6D7-8E5F-43CD-8A09-93FFF2868F39}"/>
          </ac:picMkLst>
        </pc:picChg>
        <pc:picChg chg="mod">
          <ac:chgData name="Kimberly Badovinac" userId="628638f2-a94e-4c2b-b7e7-19012596bc6f" providerId="ADAL" clId="{51E7C726-D979-4CA7-B1E4-D8B940A69A26}" dt="2023-08-22T12:17:25.551" v="2909" actId="1076"/>
          <ac:picMkLst>
            <pc:docMk/>
            <pc:sldMk cId="553922426" sldId="289"/>
            <ac:picMk id="4" creationId="{D597C21C-91C3-2E34-5F7E-4B7465D0685F}"/>
          </ac:picMkLst>
        </pc:picChg>
      </pc:sldChg>
      <pc:sldChg chg="delSp modSp mod">
        <pc:chgData name="Kimberly Badovinac" userId="628638f2-a94e-4c2b-b7e7-19012596bc6f" providerId="ADAL" clId="{51E7C726-D979-4CA7-B1E4-D8B940A69A26}" dt="2023-08-22T12:09:59.167" v="2504" actId="1076"/>
        <pc:sldMkLst>
          <pc:docMk/>
          <pc:sldMk cId="1807687237" sldId="290"/>
        </pc:sldMkLst>
        <pc:picChg chg="del">
          <ac:chgData name="Kimberly Badovinac" userId="628638f2-a94e-4c2b-b7e7-19012596bc6f" providerId="ADAL" clId="{51E7C726-D979-4CA7-B1E4-D8B940A69A26}" dt="2023-08-22T12:09:26.432" v="2501" actId="478"/>
          <ac:picMkLst>
            <pc:docMk/>
            <pc:sldMk cId="1807687237" sldId="290"/>
            <ac:picMk id="2" creationId="{2BF20669-37E2-4418-839E-6CB90BBEF5A8}"/>
          </ac:picMkLst>
        </pc:picChg>
        <pc:picChg chg="mod">
          <ac:chgData name="Kimberly Badovinac" userId="628638f2-a94e-4c2b-b7e7-19012596bc6f" providerId="ADAL" clId="{51E7C726-D979-4CA7-B1E4-D8B940A69A26}" dt="2023-08-22T12:09:59.167" v="2504" actId="1076"/>
          <ac:picMkLst>
            <pc:docMk/>
            <pc:sldMk cId="1807687237" sldId="290"/>
            <ac:picMk id="4" creationId="{7D112418-A1B3-2E19-14B8-C63D81F1EC22}"/>
          </ac:picMkLst>
        </pc:picChg>
      </pc:sldChg>
      <pc:sldChg chg="delSp modSp mod">
        <pc:chgData name="Kimberly Badovinac" userId="628638f2-a94e-4c2b-b7e7-19012596bc6f" providerId="ADAL" clId="{51E7C726-D979-4CA7-B1E4-D8B940A69A26}" dt="2023-08-22T12:11:59.495" v="2507" actId="1076"/>
        <pc:sldMkLst>
          <pc:docMk/>
          <pc:sldMk cId="3918709631" sldId="291"/>
        </pc:sldMkLst>
        <pc:picChg chg="mod">
          <ac:chgData name="Kimberly Badovinac" userId="628638f2-a94e-4c2b-b7e7-19012596bc6f" providerId="ADAL" clId="{51E7C726-D979-4CA7-B1E4-D8B940A69A26}" dt="2023-08-22T12:11:59.495" v="2507" actId="1076"/>
          <ac:picMkLst>
            <pc:docMk/>
            <pc:sldMk cId="3918709631" sldId="291"/>
            <ac:picMk id="2" creationId="{14E6CE0E-C18E-7DF8-86E9-FD247262BCD7}"/>
          </ac:picMkLst>
        </pc:picChg>
        <pc:picChg chg="del">
          <ac:chgData name="Kimberly Badovinac" userId="628638f2-a94e-4c2b-b7e7-19012596bc6f" providerId="ADAL" clId="{51E7C726-D979-4CA7-B1E4-D8B940A69A26}" dt="2023-08-22T12:11:37.704" v="2506" actId="478"/>
          <ac:picMkLst>
            <pc:docMk/>
            <pc:sldMk cId="3918709631" sldId="291"/>
            <ac:picMk id="3" creationId="{2BD2D0F5-2F13-4E30-B9DA-35C25BCDDC2F}"/>
          </ac:picMkLst>
        </pc:picChg>
      </pc:sldChg>
      <pc:sldChg chg="delSp modSp mod">
        <pc:chgData name="Kimberly Badovinac" userId="628638f2-a94e-4c2b-b7e7-19012596bc6f" providerId="ADAL" clId="{51E7C726-D979-4CA7-B1E4-D8B940A69A26}" dt="2023-08-22T12:12:33.350" v="2514" actId="1076"/>
        <pc:sldMkLst>
          <pc:docMk/>
          <pc:sldMk cId="3002046489" sldId="292"/>
        </pc:sldMkLst>
        <pc:picChg chg="mod">
          <ac:chgData name="Kimberly Badovinac" userId="628638f2-a94e-4c2b-b7e7-19012596bc6f" providerId="ADAL" clId="{51E7C726-D979-4CA7-B1E4-D8B940A69A26}" dt="2023-08-22T12:12:33.350" v="2514" actId="1076"/>
          <ac:picMkLst>
            <pc:docMk/>
            <pc:sldMk cId="3002046489" sldId="292"/>
            <ac:picMk id="2" creationId="{18AD6562-251E-4E7A-1BDB-162748F73B4B}"/>
          </ac:picMkLst>
        </pc:picChg>
        <pc:picChg chg="del">
          <ac:chgData name="Kimberly Badovinac" userId="628638f2-a94e-4c2b-b7e7-19012596bc6f" providerId="ADAL" clId="{51E7C726-D979-4CA7-B1E4-D8B940A69A26}" dt="2023-08-22T12:12:03.976" v="2508" actId="478"/>
          <ac:picMkLst>
            <pc:docMk/>
            <pc:sldMk cId="3002046489" sldId="292"/>
            <ac:picMk id="3" creationId="{852B6D04-78B2-4C84-B874-527DA4ECFBDE}"/>
          </ac:picMkLst>
        </pc:picChg>
      </pc:sldChg>
      <pc:sldChg chg="delSp modSp mod">
        <pc:chgData name="Kimberly Badovinac" userId="628638f2-a94e-4c2b-b7e7-19012596bc6f" providerId="ADAL" clId="{51E7C726-D979-4CA7-B1E4-D8B940A69A26}" dt="2023-08-22T12:18:22.807" v="2915" actId="1076"/>
        <pc:sldMkLst>
          <pc:docMk/>
          <pc:sldMk cId="269224599" sldId="293"/>
        </pc:sldMkLst>
        <pc:picChg chg="del">
          <ac:chgData name="Kimberly Badovinac" userId="628638f2-a94e-4c2b-b7e7-19012596bc6f" providerId="ADAL" clId="{51E7C726-D979-4CA7-B1E4-D8B940A69A26}" dt="2023-08-22T12:17:45.744" v="2910" actId="478"/>
          <ac:picMkLst>
            <pc:docMk/>
            <pc:sldMk cId="269224599" sldId="293"/>
            <ac:picMk id="2" creationId="{DBB49A05-AC2D-4BB9-9A08-8D07D1D3CDEE}"/>
          </ac:picMkLst>
        </pc:picChg>
        <pc:picChg chg="mod modCrop">
          <ac:chgData name="Kimberly Badovinac" userId="628638f2-a94e-4c2b-b7e7-19012596bc6f" providerId="ADAL" clId="{51E7C726-D979-4CA7-B1E4-D8B940A69A26}" dt="2023-08-22T12:18:22.807" v="2915" actId="1076"/>
          <ac:picMkLst>
            <pc:docMk/>
            <pc:sldMk cId="269224599" sldId="293"/>
            <ac:picMk id="3" creationId="{CE809371-BC3F-B21D-5576-11765BD625E0}"/>
          </ac:picMkLst>
        </pc:picChg>
      </pc:sldChg>
      <pc:sldChg chg="delSp modSp mod">
        <pc:chgData name="Kimberly Badovinac" userId="628638f2-a94e-4c2b-b7e7-19012596bc6f" providerId="ADAL" clId="{51E7C726-D979-4CA7-B1E4-D8B940A69A26}" dt="2023-08-22T12:19:47.127" v="2919" actId="14100"/>
        <pc:sldMkLst>
          <pc:docMk/>
          <pc:sldMk cId="2693414743" sldId="294"/>
        </pc:sldMkLst>
        <pc:picChg chg="del">
          <ac:chgData name="Kimberly Badovinac" userId="628638f2-a94e-4c2b-b7e7-19012596bc6f" providerId="ADAL" clId="{51E7C726-D979-4CA7-B1E4-D8B940A69A26}" dt="2023-08-22T12:18:27.248" v="2916" actId="478"/>
          <ac:picMkLst>
            <pc:docMk/>
            <pc:sldMk cId="2693414743" sldId="294"/>
            <ac:picMk id="2" creationId="{D082AD9C-76E8-4366-B667-999B1E9C00B7}"/>
          </ac:picMkLst>
        </pc:picChg>
        <pc:picChg chg="del">
          <ac:chgData name="Kimberly Badovinac" userId="628638f2-a94e-4c2b-b7e7-19012596bc6f" providerId="ADAL" clId="{51E7C726-D979-4CA7-B1E4-D8B940A69A26}" dt="2023-08-22T12:19:28.474" v="2917"/>
          <ac:picMkLst>
            <pc:docMk/>
            <pc:sldMk cId="2693414743" sldId="294"/>
            <ac:picMk id="3" creationId="{DAB08AF8-D8E1-947D-5A85-D008FF8E7060}"/>
          </ac:picMkLst>
        </pc:picChg>
        <pc:picChg chg="mod">
          <ac:chgData name="Kimberly Badovinac" userId="628638f2-a94e-4c2b-b7e7-19012596bc6f" providerId="ADAL" clId="{51E7C726-D979-4CA7-B1E4-D8B940A69A26}" dt="2023-08-22T12:19:47.127" v="2919" actId="14100"/>
          <ac:picMkLst>
            <pc:docMk/>
            <pc:sldMk cId="2693414743" sldId="294"/>
            <ac:picMk id="4" creationId="{97B118F7-A1E3-6721-04C6-4AC68FA7D394}"/>
          </ac:picMkLst>
        </pc:picChg>
      </pc:sldChg>
      <pc:sldChg chg="delSp modSp mod">
        <pc:chgData name="Kimberly Badovinac" userId="628638f2-a94e-4c2b-b7e7-19012596bc6f" providerId="ADAL" clId="{51E7C726-D979-4CA7-B1E4-D8B940A69A26}" dt="2023-08-22T12:22:08.791" v="3010" actId="1076"/>
        <pc:sldMkLst>
          <pc:docMk/>
          <pc:sldMk cId="890714164" sldId="295"/>
        </pc:sldMkLst>
        <pc:picChg chg="mod">
          <ac:chgData name="Kimberly Badovinac" userId="628638f2-a94e-4c2b-b7e7-19012596bc6f" providerId="ADAL" clId="{51E7C726-D979-4CA7-B1E4-D8B940A69A26}" dt="2023-08-22T12:22:08.791" v="3010" actId="1076"/>
          <ac:picMkLst>
            <pc:docMk/>
            <pc:sldMk cId="890714164" sldId="295"/>
            <ac:picMk id="2" creationId="{913A9D12-A9F2-87F5-4B20-7142A1D986EE}"/>
          </ac:picMkLst>
        </pc:picChg>
        <pc:picChg chg="del">
          <ac:chgData name="Kimberly Badovinac" userId="628638f2-a94e-4c2b-b7e7-19012596bc6f" providerId="ADAL" clId="{51E7C726-D979-4CA7-B1E4-D8B940A69A26}" dt="2023-08-22T12:21:47.086" v="3007" actId="478"/>
          <ac:picMkLst>
            <pc:docMk/>
            <pc:sldMk cId="890714164" sldId="295"/>
            <ac:picMk id="3" creationId="{F58ED0E3-0635-4964-BDE0-070DEAA8BE96}"/>
          </ac:picMkLst>
        </pc:picChg>
      </pc:sldChg>
      <pc:sldChg chg="delSp modSp mod">
        <pc:chgData name="Kimberly Badovinac" userId="628638f2-a94e-4c2b-b7e7-19012596bc6f" providerId="ADAL" clId="{51E7C726-D979-4CA7-B1E4-D8B940A69A26}" dt="2023-08-22T12:24:26.825" v="3025" actId="14100"/>
        <pc:sldMkLst>
          <pc:docMk/>
          <pc:sldMk cId="2067018523" sldId="296"/>
        </pc:sldMkLst>
        <pc:picChg chg="del">
          <ac:chgData name="Kimberly Badovinac" userId="628638f2-a94e-4c2b-b7e7-19012596bc6f" providerId="ADAL" clId="{51E7C726-D979-4CA7-B1E4-D8B940A69A26}" dt="2023-08-22T12:22:13.663" v="3011" actId="478"/>
          <ac:picMkLst>
            <pc:docMk/>
            <pc:sldMk cId="2067018523" sldId="296"/>
            <ac:picMk id="2" creationId="{908A1533-F54E-4C64-B965-B6BCD1BF7A2C}"/>
          </ac:picMkLst>
        </pc:picChg>
        <pc:picChg chg="mod">
          <ac:chgData name="Kimberly Badovinac" userId="628638f2-a94e-4c2b-b7e7-19012596bc6f" providerId="ADAL" clId="{51E7C726-D979-4CA7-B1E4-D8B940A69A26}" dt="2023-08-22T12:24:26.825" v="3025" actId="14100"/>
          <ac:picMkLst>
            <pc:docMk/>
            <pc:sldMk cId="2067018523" sldId="296"/>
            <ac:picMk id="3" creationId="{08649661-9CFB-B656-0C49-4C96BF1D0517}"/>
          </ac:picMkLst>
        </pc:picChg>
      </pc:sldChg>
      <pc:sldChg chg="modSp mod">
        <pc:chgData name="Kimberly Badovinac" userId="628638f2-a94e-4c2b-b7e7-19012596bc6f" providerId="ADAL" clId="{51E7C726-D979-4CA7-B1E4-D8B940A69A26}" dt="2023-08-22T12:26:59.829" v="3373" actId="6549"/>
        <pc:sldMkLst>
          <pc:docMk/>
          <pc:sldMk cId="2988335637" sldId="297"/>
        </pc:sldMkLst>
        <pc:spChg chg="mod">
          <ac:chgData name="Kimberly Badovinac" userId="628638f2-a94e-4c2b-b7e7-19012596bc6f" providerId="ADAL" clId="{51E7C726-D979-4CA7-B1E4-D8B940A69A26}" dt="2023-08-22T12:26:59.829" v="3373" actId="6549"/>
          <ac:spMkLst>
            <pc:docMk/>
            <pc:sldMk cId="2988335637" sldId="297"/>
            <ac:spMk id="41987" creationId="{00000000-0000-0000-0000-000000000000}"/>
          </ac:spMkLst>
        </pc:spChg>
      </pc:sldChg>
      <pc:sldChg chg="modSp mod">
        <pc:chgData name="Kimberly Badovinac" userId="628638f2-a94e-4c2b-b7e7-19012596bc6f" providerId="ADAL" clId="{51E7C726-D979-4CA7-B1E4-D8B940A69A26}" dt="2023-08-22T12:38:54.775" v="3452" actId="20577"/>
        <pc:sldMkLst>
          <pc:docMk/>
          <pc:sldMk cId="2599505047" sldId="298"/>
        </pc:sldMkLst>
        <pc:spChg chg="mod">
          <ac:chgData name="Kimberly Badovinac" userId="628638f2-a94e-4c2b-b7e7-19012596bc6f" providerId="ADAL" clId="{51E7C726-D979-4CA7-B1E4-D8B940A69A26}" dt="2023-08-22T12:38:54.775" v="3452" actId="20577"/>
          <ac:spMkLst>
            <pc:docMk/>
            <pc:sldMk cId="2599505047" sldId="298"/>
            <ac:spMk id="2" creationId="{A7AEC78C-5F31-48C2-86E3-BDEEDE7D7205}"/>
          </ac:spMkLst>
        </pc:spChg>
      </pc:sldChg>
      <pc:sldChg chg="delSp modSp mod">
        <pc:chgData name="Kimberly Badovinac" userId="628638f2-a94e-4c2b-b7e7-19012596bc6f" providerId="ADAL" clId="{51E7C726-D979-4CA7-B1E4-D8B940A69A26}" dt="2023-08-22T11:49:19.866" v="2132" actId="1076"/>
        <pc:sldMkLst>
          <pc:docMk/>
          <pc:sldMk cId="3707260180" sldId="299"/>
        </pc:sldMkLst>
        <pc:picChg chg="mod">
          <ac:chgData name="Kimberly Badovinac" userId="628638f2-a94e-4c2b-b7e7-19012596bc6f" providerId="ADAL" clId="{51E7C726-D979-4CA7-B1E4-D8B940A69A26}" dt="2023-08-22T11:49:19.866" v="2132" actId="1076"/>
          <ac:picMkLst>
            <pc:docMk/>
            <pc:sldMk cId="3707260180" sldId="299"/>
            <ac:picMk id="3" creationId="{5C08A4F6-4CB2-7C6B-8CAA-25BF56260D0B}"/>
          </ac:picMkLst>
        </pc:picChg>
        <pc:picChg chg="del">
          <ac:chgData name="Kimberly Badovinac" userId="628638f2-a94e-4c2b-b7e7-19012596bc6f" providerId="ADAL" clId="{51E7C726-D979-4CA7-B1E4-D8B940A69A26}" dt="2023-08-22T11:48:48.834" v="2129" actId="478"/>
          <ac:picMkLst>
            <pc:docMk/>
            <pc:sldMk cId="3707260180" sldId="299"/>
            <ac:picMk id="5" creationId="{423CF516-0F3C-4D96-ABEF-E5F31AD1C409}"/>
          </ac:picMkLst>
        </pc:picChg>
      </pc:sldChg>
      <pc:sldMasterChg chg="modSldLayout">
        <pc:chgData name="Kimberly Badovinac" userId="628638f2-a94e-4c2b-b7e7-19012596bc6f" providerId="ADAL" clId="{51E7C726-D979-4CA7-B1E4-D8B940A69A26}" dt="2023-08-21T21:03:39.018" v="12" actId="20577"/>
        <pc:sldMasterMkLst>
          <pc:docMk/>
          <pc:sldMasterMk cId="1203709391" sldId="2147483648"/>
        </pc:sldMasterMkLst>
        <pc:sldLayoutChg chg="modSp mod">
          <pc:chgData name="Kimberly Badovinac" userId="628638f2-a94e-4c2b-b7e7-19012596bc6f" providerId="ADAL" clId="{51E7C726-D979-4CA7-B1E4-D8B940A69A26}" dt="2023-08-21T21:03:39.018" v="12" actId="20577"/>
          <pc:sldLayoutMkLst>
            <pc:docMk/>
            <pc:sldMasterMk cId="1203709391" sldId="2147483648"/>
            <pc:sldLayoutMk cId="1039140249" sldId="2147483649"/>
          </pc:sldLayoutMkLst>
          <pc:spChg chg="mod">
            <ac:chgData name="Kimberly Badovinac" userId="628638f2-a94e-4c2b-b7e7-19012596bc6f" providerId="ADAL" clId="{51E7C726-D979-4CA7-B1E4-D8B940A69A26}" dt="2023-08-21T21:03:39.018" v="12" actId="20577"/>
            <ac:spMkLst>
              <pc:docMk/>
              <pc:sldMasterMk cId="1203709391" sldId="2147483648"/>
              <pc:sldLayoutMk cId="1039140249" sldId="2147483649"/>
              <ac:spMk id="5" creationId="{66DAE912-552C-43EC-8E9F-D0CF9DCADEEF}"/>
            </ac:spMkLst>
          </pc:spChg>
        </pc:sldLayoutChg>
      </pc:sldMasterChg>
    </pc:docChg>
  </pc:docChgLst>
  <pc:docChgLst>
    <pc:chgData name="Kimberly Badovinac" userId="628638f2-a94e-4c2b-b7e7-19012596bc6f" providerId="ADAL" clId="{26E101D3-0DA4-4E46-BA12-D4E71FAE5819}"/>
    <pc:docChg chg="custSel modSld modMainMaster modNotesMaster modHandout">
      <pc:chgData name="Kimberly Badovinac" userId="628638f2-a94e-4c2b-b7e7-19012596bc6f" providerId="ADAL" clId="{26E101D3-0DA4-4E46-BA12-D4E71FAE5819}" dt="2023-11-24T21:24:04.010" v="351" actId="14100"/>
      <pc:docMkLst>
        <pc:docMk/>
      </pc:docMkLst>
      <pc:sldChg chg="modNotes">
        <pc:chgData name="Kimberly Badovinac" userId="628638f2-a94e-4c2b-b7e7-19012596bc6f" providerId="ADAL" clId="{26E101D3-0DA4-4E46-BA12-D4E71FAE5819}" dt="2023-10-10T15:06:57.349" v="0"/>
        <pc:sldMkLst>
          <pc:docMk/>
          <pc:sldMk cId="2178074334" sldId="258"/>
        </pc:sldMkLst>
      </pc:sldChg>
      <pc:sldChg chg="modSp mod modNotes">
        <pc:chgData name="Kimberly Badovinac" userId="628638f2-a94e-4c2b-b7e7-19012596bc6f" providerId="ADAL" clId="{26E101D3-0DA4-4E46-BA12-D4E71FAE5819}" dt="2023-11-24T21:19:29.191" v="176" actId="20577"/>
        <pc:sldMkLst>
          <pc:docMk/>
          <pc:sldMk cId="1347836011" sldId="259"/>
        </pc:sldMkLst>
        <pc:spChg chg="mod">
          <ac:chgData name="Kimberly Badovinac" userId="628638f2-a94e-4c2b-b7e7-19012596bc6f" providerId="ADAL" clId="{26E101D3-0DA4-4E46-BA12-D4E71FAE5819}" dt="2023-11-24T21:19:29.191" v="176" actId="20577"/>
          <ac:spMkLst>
            <pc:docMk/>
            <pc:sldMk cId="1347836011" sldId="259"/>
            <ac:spMk id="10244" creationId="{00000000-0000-0000-0000-000000000000}"/>
          </ac:spMkLst>
        </pc:spChg>
      </pc:sldChg>
      <pc:sldChg chg="modSp mod modNotes">
        <pc:chgData name="Kimberly Badovinac" userId="628638f2-a94e-4c2b-b7e7-19012596bc6f" providerId="ADAL" clId="{26E101D3-0DA4-4E46-BA12-D4E71FAE5819}" dt="2023-11-24T21:20:56.200" v="328" actId="20577"/>
        <pc:sldMkLst>
          <pc:docMk/>
          <pc:sldMk cId="1379093182" sldId="260"/>
        </pc:sldMkLst>
        <pc:spChg chg="mod">
          <ac:chgData name="Kimberly Badovinac" userId="628638f2-a94e-4c2b-b7e7-19012596bc6f" providerId="ADAL" clId="{26E101D3-0DA4-4E46-BA12-D4E71FAE5819}" dt="2023-11-24T21:20:20.343" v="244" actId="20577"/>
          <ac:spMkLst>
            <pc:docMk/>
            <pc:sldMk cId="1379093182" sldId="260"/>
            <ac:spMk id="11266" creationId="{00000000-0000-0000-0000-000000000000}"/>
          </ac:spMkLst>
        </pc:spChg>
        <pc:spChg chg="mod">
          <ac:chgData name="Kimberly Badovinac" userId="628638f2-a94e-4c2b-b7e7-19012596bc6f" providerId="ADAL" clId="{26E101D3-0DA4-4E46-BA12-D4E71FAE5819}" dt="2023-11-24T21:20:56.200" v="328" actId="20577"/>
          <ac:spMkLst>
            <pc:docMk/>
            <pc:sldMk cId="1379093182" sldId="260"/>
            <ac:spMk id="11268" creationId="{00000000-0000-0000-0000-000000000000}"/>
          </ac:spMkLst>
        </pc:spChg>
        <pc:spChg chg="mod">
          <ac:chgData name="Kimberly Badovinac" userId="628638f2-a94e-4c2b-b7e7-19012596bc6f" providerId="ADAL" clId="{26E101D3-0DA4-4E46-BA12-D4E71FAE5819}" dt="2023-11-24T21:20:46.928" v="327" actId="114"/>
          <ac:spMkLst>
            <pc:docMk/>
            <pc:sldMk cId="1379093182" sldId="260"/>
            <ac:spMk id="11269" creationId="{00000000-0000-0000-0000-000000000000}"/>
          </ac:spMkLst>
        </pc:spChg>
      </pc:sldChg>
      <pc:sldChg chg="modNotes">
        <pc:chgData name="Kimberly Badovinac" userId="628638f2-a94e-4c2b-b7e7-19012596bc6f" providerId="ADAL" clId="{26E101D3-0DA4-4E46-BA12-D4E71FAE5819}" dt="2023-10-10T15:06:57.349" v="0"/>
        <pc:sldMkLst>
          <pc:docMk/>
          <pc:sldMk cId="361310901" sldId="261"/>
        </pc:sldMkLst>
      </pc:sldChg>
      <pc:sldChg chg="modNotes">
        <pc:chgData name="Kimberly Badovinac" userId="628638f2-a94e-4c2b-b7e7-19012596bc6f" providerId="ADAL" clId="{26E101D3-0DA4-4E46-BA12-D4E71FAE5819}" dt="2023-10-10T15:06:57.349" v="0"/>
        <pc:sldMkLst>
          <pc:docMk/>
          <pc:sldMk cId="2716638793" sldId="262"/>
        </pc:sldMkLst>
      </pc:sldChg>
      <pc:sldChg chg="modNotes">
        <pc:chgData name="Kimberly Badovinac" userId="628638f2-a94e-4c2b-b7e7-19012596bc6f" providerId="ADAL" clId="{26E101D3-0DA4-4E46-BA12-D4E71FAE5819}" dt="2023-10-10T15:06:57.349" v="0"/>
        <pc:sldMkLst>
          <pc:docMk/>
          <pc:sldMk cId="680871420" sldId="263"/>
        </pc:sldMkLst>
      </pc:sldChg>
      <pc:sldChg chg="modNotes">
        <pc:chgData name="Kimberly Badovinac" userId="628638f2-a94e-4c2b-b7e7-19012596bc6f" providerId="ADAL" clId="{26E101D3-0DA4-4E46-BA12-D4E71FAE5819}" dt="2023-10-10T15:06:57.349" v="0"/>
        <pc:sldMkLst>
          <pc:docMk/>
          <pc:sldMk cId="1748132958" sldId="265"/>
        </pc:sldMkLst>
      </pc:sldChg>
      <pc:sldChg chg="modSp mod modNotes">
        <pc:chgData name="Kimberly Badovinac" userId="628638f2-a94e-4c2b-b7e7-19012596bc6f" providerId="ADAL" clId="{26E101D3-0DA4-4E46-BA12-D4E71FAE5819}" dt="2023-11-24T21:21:20.518" v="347" actId="20577"/>
        <pc:sldMkLst>
          <pc:docMk/>
          <pc:sldMk cId="3978934489" sldId="266"/>
        </pc:sldMkLst>
        <pc:graphicFrameChg chg="mod modGraphic">
          <ac:chgData name="Kimberly Badovinac" userId="628638f2-a94e-4c2b-b7e7-19012596bc6f" providerId="ADAL" clId="{26E101D3-0DA4-4E46-BA12-D4E71FAE5819}" dt="2023-11-24T21:21:20.518" v="347" actId="20577"/>
          <ac:graphicFrameMkLst>
            <pc:docMk/>
            <pc:sldMk cId="3978934489" sldId="266"/>
            <ac:graphicFrameMk id="83182" creationId="{00000000-0000-0000-0000-000000000000}"/>
          </ac:graphicFrameMkLst>
        </pc:graphicFrameChg>
      </pc:sldChg>
      <pc:sldChg chg="modNotes">
        <pc:chgData name="Kimberly Badovinac" userId="628638f2-a94e-4c2b-b7e7-19012596bc6f" providerId="ADAL" clId="{26E101D3-0DA4-4E46-BA12-D4E71FAE5819}" dt="2023-10-10T15:06:57.349" v="0"/>
        <pc:sldMkLst>
          <pc:docMk/>
          <pc:sldMk cId="535260735" sldId="267"/>
        </pc:sldMkLst>
      </pc:sldChg>
      <pc:sldChg chg="modNotes">
        <pc:chgData name="Kimberly Badovinac" userId="628638f2-a94e-4c2b-b7e7-19012596bc6f" providerId="ADAL" clId="{26E101D3-0DA4-4E46-BA12-D4E71FAE5819}" dt="2023-10-10T15:06:57.349" v="0"/>
        <pc:sldMkLst>
          <pc:docMk/>
          <pc:sldMk cId="1808695645" sldId="269"/>
        </pc:sldMkLst>
      </pc:sldChg>
      <pc:sldChg chg="modNotes">
        <pc:chgData name="Kimberly Badovinac" userId="628638f2-a94e-4c2b-b7e7-19012596bc6f" providerId="ADAL" clId="{26E101D3-0DA4-4E46-BA12-D4E71FAE5819}" dt="2023-10-10T15:06:57.349" v="0"/>
        <pc:sldMkLst>
          <pc:docMk/>
          <pc:sldMk cId="2304749421" sldId="270"/>
        </pc:sldMkLst>
      </pc:sldChg>
      <pc:sldChg chg="modNotes">
        <pc:chgData name="Kimberly Badovinac" userId="628638f2-a94e-4c2b-b7e7-19012596bc6f" providerId="ADAL" clId="{26E101D3-0DA4-4E46-BA12-D4E71FAE5819}" dt="2023-10-10T15:06:57.349" v="0"/>
        <pc:sldMkLst>
          <pc:docMk/>
          <pc:sldMk cId="1779138165" sldId="273"/>
        </pc:sldMkLst>
      </pc:sldChg>
      <pc:sldChg chg="delSp modSp mod modNotes">
        <pc:chgData name="Kimberly Badovinac" userId="628638f2-a94e-4c2b-b7e7-19012596bc6f" providerId="ADAL" clId="{26E101D3-0DA4-4E46-BA12-D4E71FAE5819}" dt="2023-11-24T21:24:04.010" v="351" actId="14100"/>
        <pc:sldMkLst>
          <pc:docMk/>
          <pc:sldMk cId="2733555610" sldId="274"/>
        </pc:sldMkLst>
        <pc:picChg chg="mod">
          <ac:chgData name="Kimberly Badovinac" userId="628638f2-a94e-4c2b-b7e7-19012596bc6f" providerId="ADAL" clId="{26E101D3-0DA4-4E46-BA12-D4E71FAE5819}" dt="2023-11-24T21:24:04.010" v="351" actId="14100"/>
          <ac:picMkLst>
            <pc:docMk/>
            <pc:sldMk cId="2733555610" sldId="274"/>
            <ac:picMk id="2" creationId="{26588AA7-2C7C-99E5-C23A-1B6D1D29D544}"/>
          </ac:picMkLst>
        </pc:picChg>
        <pc:picChg chg="del">
          <ac:chgData name="Kimberly Badovinac" userId="628638f2-a94e-4c2b-b7e7-19012596bc6f" providerId="ADAL" clId="{26E101D3-0DA4-4E46-BA12-D4E71FAE5819}" dt="2023-11-24T21:23:54.155" v="348" actId="478"/>
          <ac:picMkLst>
            <pc:docMk/>
            <pc:sldMk cId="2733555610" sldId="274"/>
            <ac:picMk id="3" creationId="{DEF75A0A-53F9-6ABA-8FE3-3DA0B570597E}"/>
          </ac:picMkLst>
        </pc:picChg>
      </pc:sldChg>
      <pc:sldChg chg="modNotes">
        <pc:chgData name="Kimberly Badovinac" userId="628638f2-a94e-4c2b-b7e7-19012596bc6f" providerId="ADAL" clId="{26E101D3-0DA4-4E46-BA12-D4E71FAE5819}" dt="2023-10-10T15:06:57.349" v="0"/>
        <pc:sldMkLst>
          <pc:docMk/>
          <pc:sldMk cId="1176899052" sldId="275"/>
        </pc:sldMkLst>
      </pc:sldChg>
      <pc:sldChg chg="modNotes">
        <pc:chgData name="Kimberly Badovinac" userId="628638f2-a94e-4c2b-b7e7-19012596bc6f" providerId="ADAL" clId="{26E101D3-0DA4-4E46-BA12-D4E71FAE5819}" dt="2023-10-10T15:06:57.349" v="0"/>
        <pc:sldMkLst>
          <pc:docMk/>
          <pc:sldMk cId="1274382438" sldId="276"/>
        </pc:sldMkLst>
      </pc:sldChg>
      <pc:sldChg chg="modNotes">
        <pc:chgData name="Kimberly Badovinac" userId="628638f2-a94e-4c2b-b7e7-19012596bc6f" providerId="ADAL" clId="{26E101D3-0DA4-4E46-BA12-D4E71FAE5819}" dt="2023-10-10T15:06:57.349" v="0"/>
        <pc:sldMkLst>
          <pc:docMk/>
          <pc:sldMk cId="4132256877" sldId="277"/>
        </pc:sldMkLst>
      </pc:sldChg>
      <pc:sldChg chg="modNotes">
        <pc:chgData name="Kimberly Badovinac" userId="628638f2-a94e-4c2b-b7e7-19012596bc6f" providerId="ADAL" clId="{26E101D3-0DA4-4E46-BA12-D4E71FAE5819}" dt="2023-10-10T15:06:57.349" v="0"/>
        <pc:sldMkLst>
          <pc:docMk/>
          <pc:sldMk cId="933076725" sldId="279"/>
        </pc:sldMkLst>
      </pc:sldChg>
      <pc:sldChg chg="modNotes">
        <pc:chgData name="Kimberly Badovinac" userId="628638f2-a94e-4c2b-b7e7-19012596bc6f" providerId="ADAL" clId="{26E101D3-0DA4-4E46-BA12-D4E71FAE5819}" dt="2023-10-10T15:06:57.349" v="0"/>
        <pc:sldMkLst>
          <pc:docMk/>
          <pc:sldMk cId="803913911" sldId="281"/>
        </pc:sldMkLst>
      </pc:sldChg>
      <pc:sldChg chg="modNotes">
        <pc:chgData name="Kimberly Badovinac" userId="628638f2-a94e-4c2b-b7e7-19012596bc6f" providerId="ADAL" clId="{26E101D3-0DA4-4E46-BA12-D4E71FAE5819}" dt="2023-10-10T15:06:57.349" v="0"/>
        <pc:sldMkLst>
          <pc:docMk/>
          <pc:sldMk cId="738930019" sldId="282"/>
        </pc:sldMkLst>
      </pc:sldChg>
      <pc:sldChg chg="modNotes">
        <pc:chgData name="Kimberly Badovinac" userId="628638f2-a94e-4c2b-b7e7-19012596bc6f" providerId="ADAL" clId="{26E101D3-0DA4-4E46-BA12-D4E71FAE5819}" dt="2023-10-10T15:06:57.349" v="0"/>
        <pc:sldMkLst>
          <pc:docMk/>
          <pc:sldMk cId="3761248085" sldId="283"/>
        </pc:sldMkLst>
      </pc:sldChg>
      <pc:sldChg chg="modNotes">
        <pc:chgData name="Kimberly Badovinac" userId="628638f2-a94e-4c2b-b7e7-19012596bc6f" providerId="ADAL" clId="{26E101D3-0DA4-4E46-BA12-D4E71FAE5819}" dt="2023-10-10T15:06:57.349" v="0"/>
        <pc:sldMkLst>
          <pc:docMk/>
          <pc:sldMk cId="2136873983" sldId="285"/>
        </pc:sldMkLst>
      </pc:sldChg>
      <pc:sldChg chg="modNotes">
        <pc:chgData name="Kimberly Badovinac" userId="628638f2-a94e-4c2b-b7e7-19012596bc6f" providerId="ADAL" clId="{26E101D3-0DA4-4E46-BA12-D4E71FAE5819}" dt="2023-10-10T15:06:57.349" v="0"/>
        <pc:sldMkLst>
          <pc:docMk/>
          <pc:sldMk cId="1802124143" sldId="286"/>
        </pc:sldMkLst>
      </pc:sldChg>
      <pc:sldChg chg="delSp modSp mod modNotes">
        <pc:chgData name="Kimberly Badovinac" userId="628638f2-a94e-4c2b-b7e7-19012596bc6f" providerId="ADAL" clId="{26E101D3-0DA4-4E46-BA12-D4E71FAE5819}" dt="2023-10-10T15:16:44.693" v="4" actId="1076"/>
        <pc:sldMkLst>
          <pc:docMk/>
          <pc:sldMk cId="553922426" sldId="289"/>
        </pc:sldMkLst>
        <pc:picChg chg="mod">
          <ac:chgData name="Kimberly Badovinac" userId="628638f2-a94e-4c2b-b7e7-19012596bc6f" providerId="ADAL" clId="{26E101D3-0DA4-4E46-BA12-D4E71FAE5819}" dt="2023-10-10T15:16:44.693" v="4" actId="1076"/>
          <ac:picMkLst>
            <pc:docMk/>
            <pc:sldMk cId="553922426" sldId="289"/>
            <ac:picMk id="2" creationId="{25F4ABDD-F4EA-7D9D-C088-75725BA1E717}"/>
          </ac:picMkLst>
        </pc:picChg>
        <pc:picChg chg="del">
          <ac:chgData name="Kimberly Badovinac" userId="628638f2-a94e-4c2b-b7e7-19012596bc6f" providerId="ADAL" clId="{26E101D3-0DA4-4E46-BA12-D4E71FAE5819}" dt="2023-10-10T15:16:21.923" v="1" actId="21"/>
          <ac:picMkLst>
            <pc:docMk/>
            <pc:sldMk cId="553922426" sldId="289"/>
            <ac:picMk id="4" creationId="{D597C21C-91C3-2E34-5F7E-4B7465D0685F}"/>
          </ac:picMkLst>
        </pc:picChg>
      </pc:sldChg>
      <pc:sldChg chg="modNotes">
        <pc:chgData name="Kimberly Badovinac" userId="628638f2-a94e-4c2b-b7e7-19012596bc6f" providerId="ADAL" clId="{26E101D3-0DA4-4E46-BA12-D4E71FAE5819}" dt="2023-10-10T15:06:57.349" v="0"/>
        <pc:sldMkLst>
          <pc:docMk/>
          <pc:sldMk cId="3918709631" sldId="291"/>
        </pc:sldMkLst>
      </pc:sldChg>
      <pc:sldChg chg="modNotes">
        <pc:chgData name="Kimberly Badovinac" userId="628638f2-a94e-4c2b-b7e7-19012596bc6f" providerId="ADAL" clId="{26E101D3-0DA4-4E46-BA12-D4E71FAE5819}" dt="2023-10-10T15:06:57.349" v="0"/>
        <pc:sldMkLst>
          <pc:docMk/>
          <pc:sldMk cId="3002046489" sldId="292"/>
        </pc:sldMkLst>
      </pc:sldChg>
      <pc:sldChg chg="modNotes">
        <pc:chgData name="Kimberly Badovinac" userId="628638f2-a94e-4c2b-b7e7-19012596bc6f" providerId="ADAL" clId="{26E101D3-0DA4-4E46-BA12-D4E71FAE5819}" dt="2023-10-10T15:06:57.349" v="0"/>
        <pc:sldMkLst>
          <pc:docMk/>
          <pc:sldMk cId="890714164" sldId="295"/>
        </pc:sldMkLst>
      </pc:sldChg>
      <pc:sldChg chg="modNotes">
        <pc:chgData name="Kimberly Badovinac" userId="628638f2-a94e-4c2b-b7e7-19012596bc6f" providerId="ADAL" clId="{26E101D3-0DA4-4E46-BA12-D4E71FAE5819}" dt="2023-10-10T15:06:57.349" v="0"/>
        <pc:sldMkLst>
          <pc:docMk/>
          <pc:sldMk cId="2988335637" sldId="297"/>
        </pc:sldMkLst>
      </pc:sldChg>
      <pc:sldMasterChg chg="modSldLayout">
        <pc:chgData name="Kimberly Badovinac" userId="628638f2-a94e-4c2b-b7e7-19012596bc6f" providerId="ADAL" clId="{26E101D3-0DA4-4E46-BA12-D4E71FAE5819}" dt="2023-11-24T17:16:18.922" v="93" actId="20577"/>
        <pc:sldMasterMkLst>
          <pc:docMk/>
          <pc:sldMasterMk cId="1203709391" sldId="2147483648"/>
        </pc:sldMasterMkLst>
        <pc:sldLayoutChg chg="modSp mod">
          <pc:chgData name="Kimberly Badovinac" userId="628638f2-a94e-4c2b-b7e7-19012596bc6f" providerId="ADAL" clId="{26E101D3-0DA4-4E46-BA12-D4E71FAE5819}" dt="2023-11-24T17:16:18.922" v="93" actId="20577"/>
          <pc:sldLayoutMkLst>
            <pc:docMk/>
            <pc:sldMasterMk cId="1203709391" sldId="2147483648"/>
            <pc:sldLayoutMk cId="1039140249" sldId="2147483649"/>
          </pc:sldLayoutMkLst>
          <pc:spChg chg="mod">
            <ac:chgData name="Kimberly Badovinac" userId="628638f2-a94e-4c2b-b7e7-19012596bc6f" providerId="ADAL" clId="{26E101D3-0DA4-4E46-BA12-D4E71FAE5819}" dt="2023-11-24T17:16:18.922" v="93" actId="20577"/>
            <ac:spMkLst>
              <pc:docMk/>
              <pc:sldMasterMk cId="1203709391" sldId="2147483648"/>
              <pc:sldLayoutMk cId="1039140249" sldId="2147483649"/>
              <ac:spMk id="5" creationId="{66DAE912-552C-43EC-8E9F-D0CF9DCADEE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022D0526-3E0B-4097-AF92-54389819E7E0}" type="datetimeFigureOut">
              <a:rPr lang="en-US" smtClean="0"/>
              <a:t>11/24/2023</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A0BB292A-3576-404B-9A44-4EDDFD551139}" type="datetimeFigureOut">
              <a:rPr lang="en-US" smtClean="0"/>
              <a:t>11/24/2023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45E35-6761-4AAA-9636-F3D5C12854CC}" type="slidenum">
              <a:rPr lang="en-US" smtClean="0"/>
              <a:pPr fontAlgn="base">
                <a:spcBef>
                  <a:spcPct val="0"/>
                </a:spcBef>
                <a:spcAft>
                  <a:spcPct val="0"/>
                </a:spcAft>
                <a:defRPr/>
              </a:pPr>
              <a:t>3</a:t>
            </a:fld>
            <a:endParaRPr lang="en-US"/>
          </a:p>
        </p:txBody>
      </p:sp>
      <p:sp>
        <p:nvSpPr>
          <p:cNvPr id="4505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1222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1E0B-EF51-4781-B793-7DD8FDFFB0B9}" type="slidenum">
              <a:rPr lang="en-US" smtClean="0"/>
              <a:pPr fontAlgn="base">
                <a:spcBef>
                  <a:spcPct val="0"/>
                </a:spcBef>
                <a:spcAft>
                  <a:spcPct val="0"/>
                </a:spcAft>
                <a:defRPr/>
              </a:pPr>
              <a:t>12</a:t>
            </a:fld>
            <a:endParaRPr lang="en-US"/>
          </a:p>
        </p:txBody>
      </p:sp>
      <p:sp>
        <p:nvSpPr>
          <p:cNvPr id="54275"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205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1E0B-EF51-4781-B793-7DD8FDFFB0B9}" type="slidenum">
              <a:rPr lang="en-US" smtClean="0"/>
              <a:pPr fontAlgn="base">
                <a:spcBef>
                  <a:spcPct val="0"/>
                </a:spcBef>
                <a:spcAft>
                  <a:spcPct val="0"/>
                </a:spcAft>
                <a:defRPr/>
              </a:pPr>
              <a:t>13</a:t>
            </a:fld>
            <a:endParaRPr lang="en-US"/>
          </a:p>
        </p:txBody>
      </p:sp>
      <p:sp>
        <p:nvSpPr>
          <p:cNvPr id="54275"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112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0CCF00-48D1-4019-8A06-F215D6D728A5}" type="slidenum">
              <a:rPr lang="en-US" smtClean="0"/>
              <a:pPr fontAlgn="base">
                <a:spcBef>
                  <a:spcPct val="0"/>
                </a:spcBef>
                <a:spcAft>
                  <a:spcPct val="0"/>
                </a:spcAft>
                <a:defRPr/>
              </a:pPr>
              <a:t>16</a:t>
            </a:fld>
            <a:endParaRPr lang="en-US"/>
          </a:p>
        </p:txBody>
      </p:sp>
      <p:sp>
        <p:nvSpPr>
          <p:cNvPr id="5529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3385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6A708-D0A1-4228-A382-B9602341B112}" type="slidenum">
              <a:rPr lang="en-US" smtClean="0"/>
              <a:pPr fontAlgn="base">
                <a:spcBef>
                  <a:spcPct val="0"/>
                </a:spcBef>
                <a:spcAft>
                  <a:spcPct val="0"/>
                </a:spcAft>
                <a:defRPr/>
              </a:pPr>
              <a:t>17</a:t>
            </a:fld>
            <a:endParaRPr lang="en-US"/>
          </a:p>
        </p:txBody>
      </p:sp>
      <p:sp>
        <p:nvSpPr>
          <p:cNvPr id="56323"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767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B0EDB3-BB9A-4AA3-9589-7F1E0A3FCEA0}" type="slidenum">
              <a:rPr lang="en-US" smtClean="0"/>
              <a:pPr fontAlgn="base">
                <a:spcBef>
                  <a:spcPct val="0"/>
                </a:spcBef>
                <a:spcAft>
                  <a:spcPct val="0"/>
                </a:spcAft>
                <a:defRPr/>
              </a:pPr>
              <a:t>18</a:t>
            </a:fld>
            <a:endParaRPr lang="en-US"/>
          </a:p>
        </p:txBody>
      </p:sp>
      <p:sp>
        <p:nvSpPr>
          <p:cNvPr id="57347" name="Rectangle 2"/>
          <p:cNvSpPr>
            <a:spLocks noGrp="1" noRot="1" noChangeAspect="1" noChangeArrowheads="1" noTextEdit="1"/>
          </p:cNvSpPr>
          <p:nvPr>
            <p:ph type="sldImg"/>
          </p:nvPr>
        </p:nvSpPr>
        <p:spPr bwMode="auto">
          <a:xfrm>
            <a:off x="766763" y="1192213"/>
            <a:ext cx="5722937" cy="321945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330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78451-2864-4E2B-A8EA-375665BD3987}" type="slidenum">
              <a:rPr lang="en-US" smtClean="0"/>
              <a:pPr fontAlgn="base">
                <a:spcBef>
                  <a:spcPct val="0"/>
                </a:spcBef>
                <a:spcAft>
                  <a:spcPct val="0"/>
                </a:spcAft>
                <a:defRPr/>
              </a:pPr>
              <a:t>19</a:t>
            </a:fld>
            <a:endParaRPr lang="en-US"/>
          </a:p>
        </p:txBody>
      </p:sp>
      <p:sp>
        <p:nvSpPr>
          <p:cNvPr id="58371"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798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AE2D4-074E-4977-B1BF-A9C11710B518}" type="slidenum">
              <a:rPr lang="en-US" smtClean="0"/>
              <a:pPr fontAlgn="base">
                <a:spcBef>
                  <a:spcPct val="0"/>
                </a:spcBef>
                <a:spcAft>
                  <a:spcPct val="0"/>
                </a:spcAft>
                <a:defRPr/>
              </a:pPr>
              <a:t>20</a:t>
            </a:fld>
            <a:endParaRPr lang="en-US"/>
          </a:p>
        </p:txBody>
      </p:sp>
      <p:sp>
        <p:nvSpPr>
          <p:cNvPr id="59395"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7068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22</a:t>
            </a:fld>
            <a:endParaRPr lang="en-US"/>
          </a:p>
        </p:txBody>
      </p:sp>
      <p:sp>
        <p:nvSpPr>
          <p:cNvPr id="6041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0603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9642A-0477-485E-9443-A73E004EC0E2}" type="slidenum">
              <a:rPr lang="en-US" smtClean="0"/>
              <a:pPr fontAlgn="base">
                <a:spcBef>
                  <a:spcPct val="0"/>
                </a:spcBef>
                <a:spcAft>
                  <a:spcPct val="0"/>
                </a:spcAft>
                <a:defRPr/>
              </a:pPr>
              <a:t>24</a:t>
            </a:fld>
            <a:endParaRPr lang="en-US"/>
          </a:p>
        </p:txBody>
      </p:sp>
      <p:sp>
        <p:nvSpPr>
          <p:cNvPr id="61443"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67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25</a:t>
            </a:fld>
            <a:endParaRPr lang="en-US"/>
          </a:p>
        </p:txBody>
      </p:sp>
      <p:sp>
        <p:nvSpPr>
          <p:cNvPr id="6041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22090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45E35-6761-4AAA-9636-F3D5C12854CC}" type="slidenum">
              <a:rPr lang="en-US" smtClean="0"/>
              <a:pPr fontAlgn="base">
                <a:spcBef>
                  <a:spcPct val="0"/>
                </a:spcBef>
                <a:spcAft>
                  <a:spcPct val="0"/>
                </a:spcAft>
                <a:defRPr/>
              </a:pPr>
              <a:t>4</a:t>
            </a:fld>
            <a:endParaRPr lang="en-US"/>
          </a:p>
        </p:txBody>
      </p:sp>
      <p:sp>
        <p:nvSpPr>
          <p:cNvPr id="4505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0168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26</a:t>
            </a:fld>
            <a:endParaRPr lang="en-US"/>
          </a:p>
        </p:txBody>
      </p:sp>
      <p:sp>
        <p:nvSpPr>
          <p:cNvPr id="6041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238094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EE680-2FFA-4726-AC78-D2985FDC0534}" type="slidenum">
              <a:rPr lang="en-US" smtClean="0"/>
              <a:pPr fontAlgn="base">
                <a:spcBef>
                  <a:spcPct val="0"/>
                </a:spcBef>
                <a:spcAft>
                  <a:spcPct val="0"/>
                </a:spcAft>
                <a:defRPr/>
              </a:pPr>
              <a:t>27</a:t>
            </a:fld>
            <a:endParaRPr lang="en-US"/>
          </a:p>
        </p:txBody>
      </p:sp>
      <p:sp>
        <p:nvSpPr>
          <p:cNvPr id="64515"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8333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E1D896-A66C-4CFC-AFB5-287DCB4B0F19}" type="slidenum">
              <a:rPr lang="en-US" smtClean="0"/>
              <a:pPr fontAlgn="base">
                <a:spcBef>
                  <a:spcPct val="0"/>
                </a:spcBef>
                <a:spcAft>
                  <a:spcPct val="0"/>
                </a:spcAft>
                <a:defRPr/>
              </a:pPr>
              <a:t>28</a:t>
            </a:fld>
            <a:endParaRPr lang="en-US"/>
          </a:p>
        </p:txBody>
      </p:sp>
      <p:sp>
        <p:nvSpPr>
          <p:cNvPr id="6553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4800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AFA4B1-EB27-4002-97AC-399596945F94}" type="slidenum">
              <a:rPr lang="en-US" smtClean="0"/>
              <a:pPr fontAlgn="base">
                <a:spcBef>
                  <a:spcPct val="0"/>
                </a:spcBef>
                <a:spcAft>
                  <a:spcPct val="0"/>
                </a:spcAft>
                <a:defRPr/>
              </a:pPr>
              <a:t>31</a:t>
            </a:fld>
            <a:endParaRPr lang="en-US"/>
          </a:p>
        </p:txBody>
      </p:sp>
      <p:sp>
        <p:nvSpPr>
          <p:cNvPr id="66563"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8445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F3A224-ABD1-420F-B5D7-03F411D3319D}" type="slidenum">
              <a:rPr lang="en-US" smtClean="0"/>
              <a:pPr fontAlgn="base">
                <a:spcBef>
                  <a:spcPct val="0"/>
                </a:spcBef>
                <a:spcAft>
                  <a:spcPct val="0"/>
                </a:spcAft>
                <a:defRPr/>
              </a:pPr>
              <a:t>33</a:t>
            </a:fld>
            <a:endParaRPr lang="en-US"/>
          </a:p>
        </p:txBody>
      </p:sp>
      <p:sp>
        <p:nvSpPr>
          <p:cNvPr id="67587"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1909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6806D6-254F-445E-AB51-52EC507380EA}" type="slidenum">
              <a:rPr lang="en-US" smtClean="0"/>
              <a:pPr fontAlgn="base">
                <a:spcBef>
                  <a:spcPct val="0"/>
                </a:spcBef>
                <a:spcAft>
                  <a:spcPct val="0"/>
                </a:spcAft>
                <a:defRPr/>
              </a:pPr>
              <a:t>34</a:t>
            </a:fld>
            <a:endParaRPr lang="en-US"/>
          </a:p>
        </p:txBody>
      </p:sp>
      <p:sp>
        <p:nvSpPr>
          <p:cNvPr id="68611"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9281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3309A-0872-46CD-A83D-B55999F7207D}" type="slidenum">
              <a:rPr lang="en-US" smtClean="0"/>
              <a:pPr fontAlgn="base">
                <a:spcBef>
                  <a:spcPct val="0"/>
                </a:spcBef>
                <a:spcAft>
                  <a:spcPct val="0"/>
                </a:spcAft>
                <a:defRPr/>
              </a:pPr>
              <a:t>37</a:t>
            </a:fld>
            <a:endParaRPr lang="en-US"/>
          </a:p>
        </p:txBody>
      </p:sp>
      <p:sp>
        <p:nvSpPr>
          <p:cNvPr id="69635"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173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4D7613-44B3-48A7-B4B7-E745302CFA4B}" type="slidenum">
              <a:rPr lang="en-US" smtClean="0"/>
              <a:pPr fontAlgn="base">
                <a:spcBef>
                  <a:spcPct val="0"/>
                </a:spcBef>
                <a:spcAft>
                  <a:spcPct val="0"/>
                </a:spcAft>
                <a:defRPr/>
              </a:pPr>
              <a:t>39</a:t>
            </a:fld>
            <a:endParaRPr lang="en-US"/>
          </a:p>
        </p:txBody>
      </p:sp>
      <p:sp>
        <p:nvSpPr>
          <p:cNvPr id="70659"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6008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243E2-BD2D-4F81-8377-7DCE1B072DC9}" type="slidenum">
              <a:rPr lang="en-US" smtClean="0"/>
              <a:pPr fontAlgn="base">
                <a:spcBef>
                  <a:spcPct val="0"/>
                </a:spcBef>
                <a:spcAft>
                  <a:spcPct val="0"/>
                </a:spcAft>
                <a:defRPr/>
              </a:pPr>
              <a:t>5</a:t>
            </a:fld>
            <a:endParaRPr lang="en-US"/>
          </a:p>
        </p:txBody>
      </p:sp>
      <p:sp>
        <p:nvSpPr>
          <p:cNvPr id="46083"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393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14B1E-E4FD-4B7B-9622-167D7B614AAB}" type="slidenum">
              <a:rPr lang="en-US" smtClean="0"/>
              <a:pPr fontAlgn="base">
                <a:spcBef>
                  <a:spcPct val="0"/>
                </a:spcBef>
                <a:spcAft>
                  <a:spcPct val="0"/>
                </a:spcAft>
                <a:defRPr/>
              </a:pPr>
              <a:t>6</a:t>
            </a:fld>
            <a:endParaRPr lang="en-US"/>
          </a:p>
        </p:txBody>
      </p:sp>
      <p:sp>
        <p:nvSpPr>
          <p:cNvPr id="47107" name="Rectangle 2"/>
          <p:cNvSpPr>
            <a:spLocks noGrp="1" noRot="1" noChangeAspect="1" noChangeArrowheads="1" noTextEdit="1"/>
          </p:cNvSpPr>
          <p:nvPr>
            <p:ph type="sldImg"/>
          </p:nvPr>
        </p:nvSpPr>
        <p:spPr bwMode="auto">
          <a:xfrm>
            <a:off x="477838" y="727075"/>
            <a:ext cx="6467475" cy="3638550"/>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375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74E60-7828-4E22-9C85-15E021A1A66A}" type="slidenum">
              <a:rPr lang="en-US" smtClean="0"/>
              <a:pPr fontAlgn="base">
                <a:spcBef>
                  <a:spcPct val="0"/>
                </a:spcBef>
                <a:spcAft>
                  <a:spcPct val="0"/>
                </a:spcAft>
                <a:defRPr/>
              </a:pPr>
              <a:t>7</a:t>
            </a:fld>
            <a:endParaRPr lang="en-US"/>
          </a:p>
        </p:txBody>
      </p:sp>
      <p:sp>
        <p:nvSpPr>
          <p:cNvPr id="48131" name="Rectangle 2"/>
          <p:cNvSpPr>
            <a:spLocks noGrp="1" noRot="1" noChangeAspect="1" noChangeArrowheads="1" noTextEdit="1"/>
          </p:cNvSpPr>
          <p:nvPr>
            <p:ph type="sldImg"/>
          </p:nvPr>
        </p:nvSpPr>
        <p:spPr bwMode="auto">
          <a:xfrm>
            <a:off x="477838" y="728663"/>
            <a:ext cx="6465887" cy="3636962"/>
          </a:xfrm>
          <a:noFill/>
          <a:ln>
            <a:solidFill>
              <a:srgbClr val="000000"/>
            </a:solidFill>
            <a:miter lim="800000"/>
            <a:headEnd/>
            <a:tailEnd/>
          </a:ln>
        </p:spPr>
      </p:sp>
      <p:sp>
        <p:nvSpPr>
          <p:cNvPr id="48132" name="Rectangle 3"/>
          <p:cNvSpPr>
            <a:spLocks noGrp="1" noChangeArrowheads="1"/>
          </p:cNvSpPr>
          <p:nvPr>
            <p:ph type="body" idx="1"/>
          </p:nvPr>
        </p:nvSpPr>
        <p:spPr bwMode="auto">
          <a:xfrm>
            <a:off x="742507" y="4606862"/>
            <a:ext cx="5933320" cy="4365006"/>
          </a:xfrm>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21527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174FB-85C2-4F82-B328-55C71D8A7230}" type="slidenum">
              <a:rPr lang="en-US" smtClean="0"/>
              <a:pPr fontAlgn="base">
                <a:spcBef>
                  <a:spcPct val="0"/>
                </a:spcBef>
                <a:spcAft>
                  <a:spcPct val="0"/>
                </a:spcAft>
                <a:defRPr/>
              </a:pPr>
              <a:t>8</a:t>
            </a:fld>
            <a:endParaRPr lang="en-US"/>
          </a:p>
        </p:txBody>
      </p:sp>
      <p:sp>
        <p:nvSpPr>
          <p:cNvPr id="49155" name="Rectangle 2"/>
          <p:cNvSpPr>
            <a:spLocks noGrp="1" noRot="1" noChangeAspect="1" noChangeArrowheads="1" noTextEdit="1"/>
          </p:cNvSpPr>
          <p:nvPr>
            <p:ph type="sldImg"/>
          </p:nvPr>
        </p:nvSpPr>
        <p:spPr bwMode="auto">
          <a:xfrm>
            <a:off x="477838" y="728663"/>
            <a:ext cx="6465887" cy="3636962"/>
          </a:xfrm>
          <a:noFill/>
          <a:ln>
            <a:solidFill>
              <a:srgbClr val="000000"/>
            </a:solidFill>
            <a:miter lim="800000"/>
            <a:headEnd/>
            <a:tailEnd/>
          </a:ln>
        </p:spPr>
      </p:sp>
      <p:sp>
        <p:nvSpPr>
          <p:cNvPr id="49156" name="Rectangle 3"/>
          <p:cNvSpPr>
            <a:spLocks noGrp="1" noChangeArrowheads="1"/>
          </p:cNvSpPr>
          <p:nvPr>
            <p:ph type="body" idx="1"/>
          </p:nvPr>
        </p:nvSpPr>
        <p:spPr bwMode="auto">
          <a:xfrm>
            <a:off x="742507" y="4606862"/>
            <a:ext cx="5933320" cy="4365006"/>
          </a:xfrm>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6759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B8B6EB-87A0-454C-A1ED-95689F208337}" type="slidenum">
              <a:rPr lang="en-US" smtClean="0"/>
              <a:pPr fontAlgn="base">
                <a:spcBef>
                  <a:spcPct val="0"/>
                </a:spcBef>
                <a:spcAft>
                  <a:spcPct val="0"/>
                </a:spcAft>
                <a:defRPr/>
              </a:pPr>
              <a:t>9</a:t>
            </a:fld>
            <a:endParaRPr lang="en-US"/>
          </a:p>
        </p:txBody>
      </p:sp>
      <p:sp>
        <p:nvSpPr>
          <p:cNvPr id="50179" name="Rectangle 2"/>
          <p:cNvSpPr>
            <a:spLocks noGrp="1" noRot="1" noChangeAspect="1" noChangeArrowheads="1" noTextEdit="1"/>
          </p:cNvSpPr>
          <p:nvPr>
            <p:ph type="sldImg"/>
          </p:nvPr>
        </p:nvSpPr>
        <p:spPr bwMode="auto">
          <a:xfrm>
            <a:off x="477838" y="728663"/>
            <a:ext cx="6465887" cy="3636962"/>
          </a:xfrm>
          <a:noFill/>
          <a:ln>
            <a:solidFill>
              <a:srgbClr val="000000"/>
            </a:solidFill>
            <a:miter lim="800000"/>
            <a:headEnd/>
            <a:tailEnd/>
          </a:ln>
        </p:spPr>
      </p:sp>
      <p:sp>
        <p:nvSpPr>
          <p:cNvPr id="50180" name="Rectangle 3"/>
          <p:cNvSpPr>
            <a:spLocks noGrp="1" noChangeArrowheads="1"/>
          </p:cNvSpPr>
          <p:nvPr>
            <p:ph type="body" idx="1"/>
          </p:nvPr>
        </p:nvSpPr>
        <p:spPr bwMode="auto">
          <a:xfrm>
            <a:off x="742507" y="4606862"/>
            <a:ext cx="5933320" cy="4365006"/>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3709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34C57-0117-4808-80C6-CE047A1BBC52}" type="slidenum">
              <a:rPr lang="en-US" smtClean="0"/>
              <a:pPr fontAlgn="base">
                <a:spcBef>
                  <a:spcPct val="0"/>
                </a:spcBef>
                <a:spcAft>
                  <a:spcPct val="0"/>
                </a:spcAft>
                <a:defRPr/>
              </a:pPr>
              <a:t>10</a:t>
            </a:fld>
            <a:endParaRPr lang="en-US"/>
          </a:p>
        </p:txBody>
      </p:sp>
      <p:sp>
        <p:nvSpPr>
          <p:cNvPr id="51203" name="Rectangle 2"/>
          <p:cNvSpPr>
            <a:spLocks noGrp="1" noRot="1" noChangeAspect="1" noChangeArrowheads="1" noTextEdit="1"/>
          </p:cNvSpPr>
          <p:nvPr>
            <p:ph type="sldImg"/>
          </p:nvPr>
        </p:nvSpPr>
        <p:spPr bwMode="auto">
          <a:xfrm>
            <a:off x="477838" y="728663"/>
            <a:ext cx="6465887" cy="3636962"/>
          </a:xfrm>
          <a:noFill/>
          <a:ln>
            <a:solidFill>
              <a:srgbClr val="000000"/>
            </a:solidFill>
            <a:miter lim="800000"/>
            <a:headEnd/>
            <a:tailEnd/>
          </a:ln>
        </p:spPr>
      </p:sp>
      <p:sp>
        <p:nvSpPr>
          <p:cNvPr id="51204" name="Rectangle 3"/>
          <p:cNvSpPr>
            <a:spLocks noGrp="1" noChangeArrowheads="1"/>
          </p:cNvSpPr>
          <p:nvPr>
            <p:ph type="body" idx="1"/>
          </p:nvPr>
        </p:nvSpPr>
        <p:spPr bwMode="auto">
          <a:xfrm>
            <a:off x="742507" y="4606862"/>
            <a:ext cx="5933320" cy="4365006"/>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0453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B86F1-AAD1-4E49-9B50-2BF9C6AB858F}" type="slidenum">
              <a:rPr lang="en-US" smtClean="0"/>
              <a:pPr fontAlgn="base">
                <a:spcBef>
                  <a:spcPct val="0"/>
                </a:spcBef>
                <a:spcAft>
                  <a:spcPct val="0"/>
                </a:spcAft>
                <a:defRPr/>
              </a:pPr>
              <a:t>11</a:t>
            </a:fld>
            <a:endParaRPr lang="en-US"/>
          </a:p>
        </p:txBody>
      </p:sp>
      <p:sp>
        <p:nvSpPr>
          <p:cNvPr id="52227" name="Rectangle 2"/>
          <p:cNvSpPr>
            <a:spLocks noGrp="1" noRot="1" noChangeAspect="1" noChangeArrowheads="1" noTextEdit="1"/>
          </p:cNvSpPr>
          <p:nvPr>
            <p:ph type="sldImg"/>
          </p:nvPr>
        </p:nvSpPr>
        <p:spPr bwMode="auto">
          <a:xfrm>
            <a:off x="477838" y="728663"/>
            <a:ext cx="6465887" cy="3636962"/>
          </a:xfrm>
          <a:noFill/>
          <a:ln>
            <a:solidFill>
              <a:srgbClr val="000000"/>
            </a:solidFill>
            <a:miter lim="800000"/>
            <a:headEnd/>
            <a:tailEnd/>
          </a:ln>
        </p:spPr>
      </p:sp>
      <p:sp>
        <p:nvSpPr>
          <p:cNvPr id="52228" name="Rectangle 3"/>
          <p:cNvSpPr>
            <a:spLocks noGrp="1" noChangeArrowheads="1"/>
          </p:cNvSpPr>
          <p:nvPr>
            <p:ph type="body" idx="1"/>
          </p:nvPr>
        </p:nvSpPr>
        <p:spPr bwMode="auto">
          <a:xfrm>
            <a:off x="742507" y="4606862"/>
            <a:ext cx="5933320" cy="4365006"/>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5507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1"/>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November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a:extLst>
              <a:ext uri="{FF2B5EF4-FFF2-40B4-BE49-F238E27FC236}">
                <a16:creationId xmlns:a16="http://schemas.microsoft.com/office/drawing/2014/main" id="{D985B759-FD81-45D8-A973-D7FFA74352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pic>
        <p:nvPicPr>
          <p:cNvPr id="3" name="Picture 2">
            <a:extLst>
              <a:ext uri="{FF2B5EF4-FFF2-40B4-BE49-F238E27FC236}">
                <a16:creationId xmlns:a16="http://schemas.microsoft.com/office/drawing/2014/main" id="{B8D0C924-9B89-4FAE-AD81-C7CAB4FB6A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0452" y="5547412"/>
            <a:ext cx="2624333" cy="899162"/>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1"/>
              </a:buClr>
              <a:buFont typeface="Wingdings" pitchFamily="2" charset="2"/>
              <a:buChar char="§"/>
              <a:defRPr/>
            </a:lvl1pPr>
            <a:lvl2pPr marL="800100" indent="-342900">
              <a:lnSpc>
                <a:spcPct val="100000"/>
              </a:lnSpc>
              <a:spcAft>
                <a:spcPts val="600"/>
              </a:spcAft>
              <a:buClr>
                <a:schemeClr val="accent1"/>
              </a:buClr>
              <a:buFont typeface="Wingdings" pitchFamily="2" charset="2"/>
              <a:buChar char="§"/>
              <a:defRPr/>
            </a:lvl2pPr>
            <a:lvl3pPr marL="1257300" indent="-342900">
              <a:lnSpc>
                <a:spcPct val="100000"/>
              </a:lnSpc>
              <a:spcAft>
                <a:spcPts val="600"/>
              </a:spcAft>
              <a:buClr>
                <a:schemeClr val="accent1"/>
              </a:buClr>
              <a:buFont typeface="Wingdings" pitchFamily="2" charset="2"/>
              <a:buChar char="§"/>
              <a:defRPr/>
            </a:lvl3pPr>
            <a:lvl4pPr marL="1714500" indent="-342900">
              <a:lnSpc>
                <a:spcPct val="100000"/>
              </a:lnSpc>
              <a:spcAft>
                <a:spcPts val="600"/>
              </a:spcAft>
              <a:buClr>
                <a:schemeClr val="accent1"/>
              </a:buClr>
              <a:buFont typeface="Wingdings" pitchFamily="2" charset="2"/>
              <a:buChar char="§"/>
              <a:defRPr/>
            </a:lvl4pPr>
            <a:lvl5pPr marL="2171700" indent="-342900">
              <a:lnSpc>
                <a:spcPct val="100000"/>
              </a:lnSpc>
              <a:spcAft>
                <a:spcPts val="600"/>
              </a:spcAft>
              <a:buClr>
                <a:schemeClr val="accent1"/>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a:xfrm>
            <a:off x="683855" y="4306528"/>
            <a:ext cx="11406619" cy="880931"/>
          </a:xfrm>
        </p:spPr>
        <p:txBody>
          <a:bodyPr>
            <a:normAutofit fontScale="90000"/>
          </a:bodyPr>
          <a:lstStyle/>
          <a:p>
            <a:r>
              <a:rPr lang="en-US" dirty="0"/>
              <a:t>Cancer Research Investment in Canada,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800" dirty="0"/>
              <a:t>Participating Organizations</a:t>
            </a:r>
          </a:p>
        </p:txBody>
      </p:sp>
      <p:sp>
        <p:nvSpPr>
          <p:cNvPr id="1638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4E030F3-CC93-4A2C-A91E-DACE8E3084F4}" type="slidenum">
              <a:rPr lang="en-US" smtClean="0"/>
              <a:pPr/>
              <a:t>10</a:t>
            </a:fld>
            <a:endParaRPr lang="en-US"/>
          </a:p>
        </p:txBody>
      </p:sp>
      <p:graphicFrame>
        <p:nvGraphicFramePr>
          <p:cNvPr id="83182" name="Group 238"/>
          <p:cNvGraphicFramePr>
            <a:graphicFrameLocks noGrp="1"/>
          </p:cNvGraphicFramePr>
          <p:nvPr>
            <p:ph type="tbl" idx="4294967295"/>
            <p:extLst>
              <p:ext uri="{D42A27DB-BD31-4B8C-83A1-F6EECF244321}">
                <p14:modId xmlns:p14="http://schemas.microsoft.com/office/powerpoint/2010/main" val="622350822"/>
              </p:ext>
            </p:extLst>
          </p:nvPr>
        </p:nvGraphicFramePr>
        <p:xfrm>
          <a:off x="786501" y="1514001"/>
          <a:ext cx="10975799" cy="4486685"/>
        </p:xfrm>
        <a:graphic>
          <a:graphicData uri="http://schemas.openxmlformats.org/drawingml/2006/table">
            <a:tbl>
              <a:tblPr/>
              <a:tblGrid>
                <a:gridCol w="2731951">
                  <a:extLst>
                    <a:ext uri="{9D8B030D-6E8A-4147-A177-3AD203B41FA5}">
                      <a16:colId xmlns:a16="http://schemas.microsoft.com/office/drawing/2014/main" val="20000"/>
                    </a:ext>
                  </a:extLst>
                </a:gridCol>
                <a:gridCol w="1691222">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1744578">
                  <a:extLst>
                    <a:ext uri="{9D8B030D-6E8A-4147-A177-3AD203B41FA5}">
                      <a16:colId xmlns:a16="http://schemas.microsoft.com/office/drawing/2014/main" val="20003"/>
                    </a:ext>
                  </a:extLst>
                </a:gridCol>
                <a:gridCol w="2088911">
                  <a:extLst>
                    <a:ext uri="{9D8B030D-6E8A-4147-A177-3AD203B41FA5}">
                      <a16:colId xmlns:a16="http://schemas.microsoft.com/office/drawing/2014/main" val="20004"/>
                    </a:ext>
                  </a:extLst>
                </a:gridCol>
              </a:tblGrid>
              <a:tr h="275802">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GOVERNMENT</a:t>
                      </a:r>
                    </a:p>
                  </a:txBody>
                  <a:tcPr marL="91441" marR="9144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bg1"/>
                        </a:solidFill>
                        <a:effectLst/>
                        <a:latin typeface="Century Gothic"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900" b="1" i="0" u="none" strike="noStrike" cap="none" normalizeH="0" baseline="0" dirty="0">
                        <a:ln>
                          <a:noFill/>
                        </a:ln>
                        <a:solidFill>
                          <a:srgbClr val="FFFFFF"/>
                        </a:solidFill>
                        <a:effectLst/>
                        <a:latin typeface="Century Gothic" pitchFamily="34" charset="0"/>
                      </a:endParaRPr>
                    </a:p>
                  </a:txBody>
                  <a:tcPr anchor="b"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rowSpan="2"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CHARITIES/ASSOCIATIONS</a:t>
                      </a:r>
                    </a:p>
                  </a:txBody>
                  <a:tcPr marL="91441" marR="91441" marT="45721" marB="4572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rowSpan="2"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tx1"/>
                        </a:solidFill>
                        <a:effectLst/>
                        <a:latin typeface="+mn-lt"/>
                      </a:endParaRP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61841">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Federal Government </a:t>
                      </a:r>
                    </a:p>
                  </a:txBody>
                  <a:tcPr marL="90001" marR="90001" marT="46801" marB="46801"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Provincial Cancer Agencies</a:t>
                      </a:r>
                    </a:p>
                  </a:txBody>
                  <a:tcPr marL="90001" marR="90001" marT="46801" marB="4680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Provincial Health Research Organizations</a:t>
                      </a:r>
                    </a:p>
                  </a:txBody>
                  <a:tcPr marL="90001" marR="90001"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v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tx1"/>
                        </a:solidFill>
                        <a:effectLst/>
                        <a:latin typeface="Century Gothic"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50000"/>
                      </a:schemeClr>
                    </a:solidFill>
                  </a:tcPr>
                </a:tc>
                <a:tc hMerge="1" vMerge="1">
                  <a:txBody>
                    <a:bodyPr/>
                    <a:lstStyle/>
                    <a:p>
                      <a:endParaRPr lang="en-CA"/>
                    </a:p>
                  </a:txBody>
                  <a:tcPr/>
                </a:tc>
                <a:extLst>
                  <a:ext uri="{0D108BD9-81ED-4DB2-BD59-A6C34878D82A}">
                    <a16:rowId xmlns:a16="http://schemas.microsoft.com/office/drawing/2014/main" val="10001"/>
                  </a:ext>
                </a:extLst>
              </a:tr>
              <a:tr h="328017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Canada Excellence Research Chairs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Canada Foundation for Innovation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Canada Research Chairs Program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Canada Research Coordinating Committee – New Frontiers in Research Fund</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Canadian Institutes of Health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Canadian Partnership Against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Genome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National Research Council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Natural Sciences and Engineering Research Council</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Networks of </a:t>
                      </a:r>
                      <a:r>
                        <a:rPr kumimoji="0" lang="en-US" sz="1200" b="0" i="0" u="none" strike="noStrike" cap="none" normalizeH="0" baseline="0" dirty="0" err="1">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Centres</a:t>
                      </a: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of Excellence</a:t>
                      </a:r>
                    </a:p>
                    <a:p>
                      <a:pPr marL="457200" marR="0" lvl="1"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err="1">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BioCanRx</a:t>
                      </a:r>
                      <a:endPar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Public Health Agency of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Social Sciences and Humanities Research Council</a:t>
                      </a:r>
                    </a:p>
                  </a:txBody>
                  <a:tcPr marL="91441" marR="91441"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CancerCare</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Nova Scotia Cancer Care Program – Nova Scotia Health Authority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Ontario Health - Cancer Care 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Saskatchewan Cancer Agency</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Alberta Innovates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Fonds de recherche du Québec - Santé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Michael Smith Health Research BC</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Newfoundland and Labrador Centre for Applied Health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Ontario Institute for Cancer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Ontario Ministry of Colleges and Universities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ResearchNB</a:t>
                      </a: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Nova Scotia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Saskatchewan Health Research Foundation</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Alberta Cancer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Beatrice Hunter Cancer Research Institute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Brain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Tumour</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Foundation of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Breast Cancer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t>
                      </a:r>
                      <a:r>
                        <a:rPr kumimoji="0" lang="en-US" sz="1200" b="0"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17</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Network</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Canadian Association of Radiation Oncology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Canadian Cancer Society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Cancer Research Society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Cole Foundation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Kidney Foundation of Canada</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Leukemia &amp; Lymphoma Society of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Movember</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Ovarian Cancer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Pancreatic Cancer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Pediatric Oncology Group of 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PROCURE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Quebec Breast Cancer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Terry Fox Research Institute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78934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CA" dirty="0"/>
              <a:t>Investments were based on actual funding (e.g., if a grant was administered by one organization but funded by two organizations, each organization’s contribution was reflected).</a:t>
            </a:r>
            <a:endParaRPr lang="en-US" dirty="0"/>
          </a:p>
          <a:p>
            <a:r>
              <a:rPr lang="en-US" dirty="0"/>
              <a:t>The budgets of projects were weighted on the basis of their cancer relevance. For projects that were not entirely focused on cancer, budgets were weighted between 5% and 80%.</a:t>
            </a:r>
          </a:p>
          <a:p>
            <a:r>
              <a:rPr lang="en-US" dirty="0"/>
              <a:t>Analyses by geographic region were based solely on the institutional affiliation of the nominated principal investigator (PI).</a:t>
            </a:r>
          </a:p>
        </p:txBody>
      </p:sp>
      <p:sp>
        <p:nvSpPr>
          <p:cNvPr id="17410" name="Rectangle 2"/>
          <p:cNvSpPr>
            <a:spLocks noGrp="1" noChangeArrowheads="1"/>
          </p:cNvSpPr>
          <p:nvPr>
            <p:ph type="title"/>
          </p:nvPr>
        </p:nvSpPr>
        <p:spPr/>
        <p:txBody>
          <a:bodyPr/>
          <a:lstStyle/>
          <a:p>
            <a:r>
              <a:rPr lang="en-US"/>
              <a:t>Reporting Conventions</a:t>
            </a:r>
            <a:endParaRPr lang="en-US" dirty="0"/>
          </a:p>
        </p:txBody>
      </p:sp>
      <p:sp>
        <p:nvSpPr>
          <p:cNvPr id="17412"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11</a:t>
            </a:fld>
            <a:endParaRPr lang="en-US"/>
          </a:p>
        </p:txBody>
      </p:sp>
    </p:spTree>
    <p:extLst>
      <p:ext uri="{BB962C8B-B14F-4D97-AF65-F5344CB8AC3E}">
        <p14:creationId xmlns:p14="http://schemas.microsoft.com/office/powerpoint/2010/main" val="535260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77500" lnSpcReduction="20000"/>
          </a:bodyPr>
          <a:lstStyle/>
          <a:p>
            <a:r>
              <a:rPr lang="en-US" dirty="0"/>
              <a:t>There was $519M invested in 2021 by the 45 organizations/programs tracked in the survey, not marginally different since 2018. </a:t>
            </a:r>
          </a:p>
          <a:p>
            <a:r>
              <a:rPr lang="en-US" dirty="0"/>
              <a:t>The number of funded projects was also fairly similar between the years of 2018 to 2021.</a:t>
            </a:r>
          </a:p>
          <a:p>
            <a:r>
              <a:rPr lang="en-US" dirty="0"/>
              <a:t>Programs/agencies of the federal government accounted for 53% of the investment in 2021.</a:t>
            </a:r>
          </a:p>
          <a:p>
            <a:r>
              <a:rPr lang="en-US" dirty="0"/>
              <a:t>The largest investment was made by the Canadian Institutes of Health Research (CIHR) at $178M, which represented 34% of the total investment in 2021 and 64% of the total federal investment.</a:t>
            </a:r>
          </a:p>
          <a:p>
            <a:r>
              <a:rPr lang="en-US" dirty="0"/>
              <a:t>The overall provincial investment, which includes the matching provincial investments in programs of the Canada Foundation of Innovation, ranged from $110M to $117M annually for years 2017 to 2021 and there were fluctuations (up and down) among individual organizations.</a:t>
            </a:r>
          </a:p>
        </p:txBody>
      </p:sp>
      <p:sp>
        <p:nvSpPr>
          <p:cNvPr id="19458" name="Rectangle 6"/>
          <p:cNvSpPr>
            <a:spLocks noGrp="1" noChangeArrowheads="1"/>
          </p:cNvSpPr>
          <p:nvPr>
            <p:ph type="title"/>
          </p:nvPr>
        </p:nvSpPr>
        <p:spPr/>
        <p:txBody>
          <a:bodyPr>
            <a:normAutofit fontScale="90000"/>
          </a:bodyPr>
          <a:lstStyle/>
          <a:p>
            <a:r>
              <a:rPr lang="en-US" dirty="0"/>
              <a:t>A1. Overall Investment – Highlights for 2021</a:t>
            </a:r>
          </a:p>
        </p:txBody>
      </p:sp>
      <p:sp>
        <p:nvSpPr>
          <p:cNvPr id="1946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12</a:t>
            </a:fld>
            <a:endParaRPr lang="en-US"/>
          </a:p>
        </p:txBody>
      </p:sp>
    </p:spTree>
    <p:extLst>
      <p:ext uri="{BB962C8B-B14F-4D97-AF65-F5344CB8AC3E}">
        <p14:creationId xmlns:p14="http://schemas.microsoft.com/office/powerpoint/2010/main" val="1808695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92500" lnSpcReduction="20000"/>
          </a:bodyPr>
          <a:lstStyle/>
          <a:p>
            <a:r>
              <a:rPr lang="en-US" dirty="0"/>
              <a:t>Among the charitable organizations/associations, the highest level of funding in 2021 was for the Canadian Cancer Society. The other leading research charity was The Terry Fox Research Institute (TFRI).</a:t>
            </a:r>
          </a:p>
          <a:p>
            <a:r>
              <a:rPr lang="en-US" dirty="0"/>
              <a:t>When analyzing across the three time periods, charitable research funders posting successively increased research investments were: Leukemia &amp; Lymphoma Society of Canada, Cancer Research Society, Ovarian Cancer Canada, Pancreatic Cancer Canada, Brain </a:t>
            </a:r>
            <a:r>
              <a:rPr lang="en-US" dirty="0" err="1"/>
              <a:t>Tumour</a:t>
            </a:r>
            <a:r>
              <a:rPr lang="en-US" dirty="0"/>
              <a:t> Foundation of Canada, and Beatrice Hunter Cancer Research Institute.</a:t>
            </a:r>
          </a:p>
          <a:p>
            <a:r>
              <a:rPr lang="en-CA" dirty="0"/>
              <a:t>The research investment on a per capita basis was highest for</a:t>
            </a:r>
            <a:r>
              <a:rPr lang="en-US" dirty="0"/>
              <a:t> Ontario and Quebec, followed by British Columbia and Alberta. There were differences in the pattern of per capita investment over the three periods for the provinces.</a:t>
            </a:r>
            <a:endParaRPr lang="en-CA" dirty="0"/>
          </a:p>
        </p:txBody>
      </p:sp>
      <p:sp>
        <p:nvSpPr>
          <p:cNvPr id="19458" name="Rectangle 6"/>
          <p:cNvSpPr>
            <a:spLocks noGrp="1" noChangeArrowheads="1"/>
          </p:cNvSpPr>
          <p:nvPr>
            <p:ph type="title"/>
          </p:nvPr>
        </p:nvSpPr>
        <p:spPr/>
        <p:txBody>
          <a:bodyPr>
            <a:normAutofit fontScale="90000"/>
          </a:bodyPr>
          <a:lstStyle/>
          <a:p>
            <a:r>
              <a:rPr lang="en-US" dirty="0"/>
              <a:t>A2. Overall Investment – Highlights for 2021</a:t>
            </a:r>
          </a:p>
        </p:txBody>
      </p:sp>
      <p:sp>
        <p:nvSpPr>
          <p:cNvPr id="19460"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13</a:t>
            </a:fld>
            <a:endParaRPr lang="en-US"/>
          </a:p>
        </p:txBody>
      </p:sp>
    </p:spTree>
    <p:extLst>
      <p:ext uri="{BB962C8B-B14F-4D97-AF65-F5344CB8AC3E}">
        <p14:creationId xmlns:p14="http://schemas.microsoft.com/office/powerpoint/2010/main" val="23047494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14</a:t>
            </a:fld>
            <a:endParaRPr lang="en-US" dirty="0"/>
          </a:p>
        </p:txBody>
      </p:sp>
      <p:pic>
        <p:nvPicPr>
          <p:cNvPr id="2" name="Picture 1">
            <a:extLst>
              <a:ext uri="{FF2B5EF4-FFF2-40B4-BE49-F238E27FC236}">
                <a16:creationId xmlns:a16="http://schemas.microsoft.com/office/drawing/2014/main" id="{9BCB843C-6996-0C4D-1CFB-224BE72FEBE5}"/>
              </a:ext>
            </a:extLst>
          </p:cNvPr>
          <p:cNvPicPr>
            <a:picLocks noChangeAspect="1"/>
          </p:cNvPicPr>
          <p:nvPr/>
        </p:nvPicPr>
        <p:blipFill>
          <a:blip r:embed="rId2"/>
          <a:stretch>
            <a:fillRect/>
          </a:stretch>
        </p:blipFill>
        <p:spPr>
          <a:xfrm>
            <a:off x="845930" y="596899"/>
            <a:ext cx="10400867" cy="5793961"/>
          </a:xfrm>
          <a:prstGeom prst="rect">
            <a:avLst/>
          </a:prstGeom>
        </p:spPr>
      </p:pic>
    </p:spTree>
    <p:extLst>
      <p:ext uri="{BB962C8B-B14F-4D97-AF65-F5344CB8AC3E}">
        <p14:creationId xmlns:p14="http://schemas.microsoft.com/office/powerpoint/2010/main" val="32870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D4268F7-DFEB-4926-AAA4-2E0CC0272D23}" type="slidenum">
              <a:rPr lang="en-US" smtClean="0"/>
              <a:pPr/>
              <a:t>15</a:t>
            </a:fld>
            <a:endParaRPr lang="en-US"/>
          </a:p>
        </p:txBody>
      </p:sp>
      <p:pic>
        <p:nvPicPr>
          <p:cNvPr id="3" name="Picture 2">
            <a:extLst>
              <a:ext uri="{FF2B5EF4-FFF2-40B4-BE49-F238E27FC236}">
                <a16:creationId xmlns:a16="http://schemas.microsoft.com/office/drawing/2014/main" id="{E187C310-D411-8F1F-3B34-BA22EB8969FF}"/>
              </a:ext>
            </a:extLst>
          </p:cNvPr>
          <p:cNvPicPr>
            <a:picLocks noChangeAspect="1"/>
          </p:cNvPicPr>
          <p:nvPr/>
        </p:nvPicPr>
        <p:blipFill>
          <a:blip r:embed="rId2"/>
          <a:stretch>
            <a:fillRect/>
          </a:stretch>
        </p:blipFill>
        <p:spPr>
          <a:xfrm>
            <a:off x="864634" y="794795"/>
            <a:ext cx="10462731" cy="5268409"/>
          </a:xfrm>
          <a:prstGeom prst="rect">
            <a:avLst/>
          </a:prstGeom>
        </p:spPr>
      </p:pic>
    </p:spTree>
    <p:extLst>
      <p:ext uri="{BB962C8B-B14F-4D97-AF65-F5344CB8AC3E}">
        <p14:creationId xmlns:p14="http://schemas.microsoft.com/office/powerpoint/2010/main" val="295020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5759989-A391-40CA-9708-CD34CB0BCC9C}" type="slidenum">
              <a:rPr lang="en-US" smtClean="0"/>
              <a:pPr/>
              <a:t>16</a:t>
            </a:fld>
            <a:endParaRPr lang="en-US"/>
          </a:p>
        </p:txBody>
      </p:sp>
      <p:pic>
        <p:nvPicPr>
          <p:cNvPr id="4" name="Picture 3">
            <a:extLst>
              <a:ext uri="{FF2B5EF4-FFF2-40B4-BE49-F238E27FC236}">
                <a16:creationId xmlns:a16="http://schemas.microsoft.com/office/drawing/2014/main" id="{B2280A48-37C3-D5F0-C6A5-958476155C27}"/>
              </a:ext>
            </a:extLst>
          </p:cNvPr>
          <p:cNvPicPr>
            <a:picLocks noChangeAspect="1"/>
          </p:cNvPicPr>
          <p:nvPr/>
        </p:nvPicPr>
        <p:blipFill>
          <a:blip r:embed="rId3"/>
          <a:stretch>
            <a:fillRect/>
          </a:stretch>
        </p:blipFill>
        <p:spPr>
          <a:xfrm>
            <a:off x="832214" y="780221"/>
            <a:ext cx="11218686" cy="5297557"/>
          </a:xfrm>
          <a:prstGeom prst="rect">
            <a:avLst/>
          </a:prstGeom>
        </p:spPr>
      </p:pic>
    </p:spTree>
    <p:extLst>
      <p:ext uri="{BB962C8B-B14F-4D97-AF65-F5344CB8AC3E}">
        <p14:creationId xmlns:p14="http://schemas.microsoft.com/office/powerpoint/2010/main" val="1779138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EE74977-BB3C-4695-ABF8-834017F735EA}" type="slidenum">
              <a:rPr lang="en-US" smtClean="0"/>
              <a:pPr/>
              <a:t>17</a:t>
            </a:fld>
            <a:endParaRPr lang="en-US"/>
          </a:p>
        </p:txBody>
      </p:sp>
      <p:pic>
        <p:nvPicPr>
          <p:cNvPr id="2" name="Picture 1">
            <a:extLst>
              <a:ext uri="{FF2B5EF4-FFF2-40B4-BE49-F238E27FC236}">
                <a16:creationId xmlns:a16="http://schemas.microsoft.com/office/drawing/2014/main" id="{26588AA7-2C7C-99E5-C23A-1B6D1D29D544}"/>
              </a:ext>
            </a:extLst>
          </p:cNvPr>
          <p:cNvPicPr>
            <a:picLocks noChangeAspect="1"/>
          </p:cNvPicPr>
          <p:nvPr/>
        </p:nvPicPr>
        <p:blipFill>
          <a:blip r:embed="rId3"/>
          <a:stretch>
            <a:fillRect/>
          </a:stretch>
        </p:blipFill>
        <p:spPr>
          <a:xfrm>
            <a:off x="3428999" y="320679"/>
            <a:ext cx="5662247" cy="5953336"/>
          </a:xfrm>
          <a:prstGeom prst="rect">
            <a:avLst/>
          </a:prstGeom>
        </p:spPr>
      </p:pic>
    </p:spTree>
    <p:extLst>
      <p:ext uri="{BB962C8B-B14F-4D97-AF65-F5344CB8AC3E}">
        <p14:creationId xmlns:p14="http://schemas.microsoft.com/office/powerpoint/2010/main" val="273355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eaLnBrk="0" hangingPunct="0"/>
            <a:fld id="{59C0123B-D50B-4929-BD16-3C0C8D361577}" type="slidenum">
              <a:rPr lang="en-US" smtClean="0"/>
              <a:pPr eaLnBrk="0" hangingPunct="0"/>
              <a:t>18</a:t>
            </a:fld>
            <a:endParaRPr lang="en-US" dirty="0"/>
          </a:p>
        </p:txBody>
      </p:sp>
      <p:pic>
        <p:nvPicPr>
          <p:cNvPr id="3" name="Picture 2">
            <a:extLst>
              <a:ext uri="{FF2B5EF4-FFF2-40B4-BE49-F238E27FC236}">
                <a16:creationId xmlns:a16="http://schemas.microsoft.com/office/drawing/2014/main" id="{995F3CE1-D0E6-10D1-B5D1-22D18D0E5229}"/>
              </a:ext>
            </a:extLst>
          </p:cNvPr>
          <p:cNvPicPr>
            <a:picLocks noChangeAspect="1"/>
          </p:cNvPicPr>
          <p:nvPr/>
        </p:nvPicPr>
        <p:blipFill>
          <a:blip r:embed="rId3"/>
          <a:stretch>
            <a:fillRect/>
          </a:stretch>
        </p:blipFill>
        <p:spPr>
          <a:xfrm>
            <a:off x="857665" y="831849"/>
            <a:ext cx="9486282" cy="5399985"/>
          </a:xfrm>
          <a:prstGeom prst="rect">
            <a:avLst/>
          </a:prstGeom>
        </p:spPr>
      </p:pic>
    </p:spTree>
    <p:extLst>
      <p:ext uri="{BB962C8B-B14F-4D97-AF65-F5344CB8AC3E}">
        <p14:creationId xmlns:p14="http://schemas.microsoft.com/office/powerpoint/2010/main" val="11768990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0"/>
          <p:cNvSpPr>
            <a:spLocks noGrp="1"/>
          </p:cNvSpPr>
          <p:nvPr>
            <p:ph idx="1"/>
          </p:nvPr>
        </p:nvSpPr>
        <p:spPr>
          <a:xfrm>
            <a:off x="745147" y="1833129"/>
            <a:ext cx="11089299" cy="4704191"/>
          </a:xfrm>
        </p:spPr>
        <p:txBody>
          <a:bodyPr>
            <a:normAutofit fontScale="70000" lnSpcReduction="20000"/>
          </a:bodyPr>
          <a:lstStyle/>
          <a:p>
            <a:r>
              <a:rPr lang="en-US" dirty="0"/>
              <a:t>The 2021 investment by the six categories of the CSO was as follows:</a:t>
            </a:r>
          </a:p>
          <a:p>
            <a:pPr lvl="2"/>
            <a:r>
              <a:rPr lang="en-US" dirty="0"/>
              <a:t>$112.1 M Biology</a:t>
            </a:r>
          </a:p>
          <a:p>
            <a:pPr lvl="2"/>
            <a:r>
              <a:rPr lang="en-US" dirty="0"/>
              <a:t>$  60.6 M Etiology </a:t>
            </a:r>
          </a:p>
          <a:p>
            <a:pPr lvl="2"/>
            <a:r>
              <a:rPr lang="en-US" dirty="0"/>
              <a:t>$  11.8 M Prevention </a:t>
            </a:r>
          </a:p>
          <a:p>
            <a:pPr lvl="2"/>
            <a:r>
              <a:rPr lang="en-US" dirty="0"/>
              <a:t>$103.9 M Early detection, diagnosis &amp; prognosis</a:t>
            </a:r>
          </a:p>
          <a:p>
            <a:pPr lvl="2"/>
            <a:r>
              <a:rPr lang="en-US" dirty="0"/>
              <a:t>$180.8 M Treatment</a:t>
            </a:r>
          </a:p>
          <a:p>
            <a:pPr lvl="2"/>
            <a:r>
              <a:rPr lang="en-US" dirty="0"/>
              <a:t>$  49.8 M Cancer control, survivorship &amp; outcomes</a:t>
            </a:r>
          </a:p>
          <a:p>
            <a:pPr>
              <a:lnSpc>
                <a:spcPct val="120000"/>
              </a:lnSpc>
            </a:pPr>
            <a:r>
              <a:rPr lang="en-US" dirty="0"/>
              <a:t>The investments in 2017-2021 compared to the periods 2007-2011 and 2012-2016 were lowest for the categories of Biology, Etiology and Prevention but highest for Early detection, diagnosis &amp; prognosis, Treatment, and Cancer control survivorship &amp; outcomes.</a:t>
            </a:r>
          </a:p>
          <a:p>
            <a:pPr>
              <a:lnSpc>
                <a:spcPct val="120000"/>
              </a:lnSpc>
            </a:pPr>
            <a:r>
              <a:rPr lang="en-US" dirty="0"/>
              <a:t>Plotted over the 17 years, the investment by CSO categories shows the growing investment in early translation as researchers work to identify promising treatments and ways to detect, diagnosis and optimize treatment outcomes. </a:t>
            </a:r>
            <a:endParaRPr lang="en-CA" dirty="0"/>
          </a:p>
          <a:p>
            <a:endParaRPr lang="en-US" dirty="0"/>
          </a:p>
        </p:txBody>
      </p:sp>
      <p:sp>
        <p:nvSpPr>
          <p:cNvPr id="24578" name="Rectangle 4"/>
          <p:cNvSpPr>
            <a:spLocks noGrp="1" noChangeArrowheads="1"/>
          </p:cNvSpPr>
          <p:nvPr>
            <p:ph type="title"/>
          </p:nvPr>
        </p:nvSpPr>
        <p:spPr/>
        <p:txBody>
          <a:bodyPr/>
          <a:lstStyle/>
          <a:p>
            <a:r>
              <a:rPr lang="en-US" dirty="0"/>
              <a:t>B1. Areas of Science/CSO - Highlights</a:t>
            </a:r>
          </a:p>
        </p:txBody>
      </p:sp>
      <p:sp>
        <p:nvSpPr>
          <p:cNvPr id="2458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19</a:t>
            </a:fld>
            <a:endParaRPr lang="en-US" dirty="0"/>
          </a:p>
        </p:txBody>
      </p:sp>
    </p:spTree>
    <p:extLst>
      <p:ext uri="{BB962C8B-B14F-4D97-AF65-F5344CB8AC3E}">
        <p14:creationId xmlns:p14="http://schemas.microsoft.com/office/powerpoint/2010/main" val="1274382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81875782"/>
              </p:ext>
            </p:extLst>
          </p:nvPr>
        </p:nvGraphicFramePr>
        <p:xfrm>
          <a:off x="850283" y="2128614"/>
          <a:ext cx="8915153" cy="4023360"/>
        </p:xfrm>
        <a:graphic>
          <a:graphicData uri="http://schemas.openxmlformats.org/drawingml/2006/table">
            <a:tbl>
              <a:tblPr firstRow="1" bandRow="1">
                <a:tableStyleId>{5C22544A-7EE6-4342-B048-85BDC9FD1C3A}</a:tableStyleId>
              </a:tblPr>
              <a:tblGrid>
                <a:gridCol w="6251685">
                  <a:extLst>
                    <a:ext uri="{9D8B030D-6E8A-4147-A177-3AD203B41FA5}">
                      <a16:colId xmlns:a16="http://schemas.microsoft.com/office/drawing/2014/main" val="20000"/>
                    </a:ext>
                  </a:extLst>
                </a:gridCol>
                <a:gridCol w="2663468">
                  <a:extLst>
                    <a:ext uri="{9D8B030D-6E8A-4147-A177-3AD203B41FA5}">
                      <a16:colId xmlns:a16="http://schemas.microsoft.com/office/drawing/2014/main" val="20001"/>
                    </a:ext>
                  </a:extLst>
                </a:gridCol>
              </a:tblGrid>
              <a:tr h="322842">
                <a:tc>
                  <a:txBody>
                    <a:bodyPr/>
                    <a:lstStyle/>
                    <a:p>
                      <a:r>
                        <a:rPr lang="en-US" sz="1600" dirty="0"/>
                        <a:t>Topic</a:t>
                      </a:r>
                    </a:p>
                  </a:txBody>
                  <a:tcPr marL="168599" marR="168599" anchor="b"/>
                </a:tc>
                <a:tc>
                  <a:txBody>
                    <a:bodyPr/>
                    <a:lstStyle/>
                    <a:p>
                      <a:r>
                        <a:rPr lang="en-US" sz="1600" dirty="0"/>
                        <a:t>Slides</a:t>
                      </a:r>
                    </a:p>
                  </a:txBody>
                  <a:tcPr marL="168599" marR="168599" anchor="b"/>
                </a:tc>
                <a:extLst>
                  <a:ext uri="{0D108BD9-81ED-4DB2-BD59-A6C34878D82A}">
                    <a16:rowId xmlns:a16="http://schemas.microsoft.com/office/drawing/2014/main" val="10000"/>
                  </a:ext>
                </a:extLst>
              </a:tr>
              <a:tr h="0">
                <a:tc>
                  <a:txBody>
                    <a:bodyPr/>
                    <a:lstStyle/>
                    <a:p>
                      <a:r>
                        <a:rPr lang="en-US" sz="1600" dirty="0"/>
                        <a:t>Background</a:t>
                      </a:r>
                    </a:p>
                  </a:txBody>
                  <a:tcPr marL="168599" marR="168599" anchor="ctr"/>
                </a:tc>
                <a:tc>
                  <a:txBody>
                    <a:bodyPr/>
                    <a:lstStyle/>
                    <a:p>
                      <a:r>
                        <a:rPr lang="en-US" sz="1600" dirty="0"/>
                        <a:t>3, 4, 5</a:t>
                      </a:r>
                    </a:p>
                  </a:txBody>
                  <a:tcPr marL="168599" marR="168599" anchor="ctr"/>
                </a:tc>
                <a:extLst>
                  <a:ext uri="{0D108BD9-81ED-4DB2-BD59-A6C34878D82A}">
                    <a16:rowId xmlns:a16="http://schemas.microsoft.com/office/drawing/2014/main" val="10001"/>
                  </a:ext>
                </a:extLst>
              </a:tr>
              <a:tr h="0">
                <a:tc>
                  <a:txBody>
                    <a:bodyPr/>
                    <a:lstStyle/>
                    <a:p>
                      <a:r>
                        <a:rPr lang="en-US" sz="1600" dirty="0"/>
                        <a:t>Methodology</a:t>
                      </a:r>
                    </a:p>
                  </a:txBody>
                  <a:tcPr marL="168599" marR="168599" anchor="ctr"/>
                </a:tc>
                <a:tc>
                  <a:txBody>
                    <a:bodyPr/>
                    <a:lstStyle/>
                    <a:p>
                      <a:r>
                        <a:rPr lang="en-US" sz="1600" dirty="0"/>
                        <a:t>6, 7, 8, 9, 10, 11</a:t>
                      </a:r>
                    </a:p>
                  </a:txBody>
                  <a:tcPr marL="168599" marR="168599" anchor="ctr"/>
                </a:tc>
                <a:extLst>
                  <a:ext uri="{0D108BD9-81ED-4DB2-BD59-A6C34878D82A}">
                    <a16:rowId xmlns:a16="http://schemas.microsoft.com/office/drawing/2014/main" val="10002"/>
                  </a:ext>
                </a:extLst>
              </a:tr>
              <a:tr h="0">
                <a:tc>
                  <a:txBody>
                    <a:bodyPr/>
                    <a:lstStyle/>
                    <a:p>
                      <a:r>
                        <a:rPr lang="en-US" sz="1600" dirty="0"/>
                        <a:t>Overall Investment Highlights</a:t>
                      </a:r>
                    </a:p>
                  </a:txBody>
                  <a:tcPr marL="168599" marR="168599" anchor="ctr"/>
                </a:tc>
                <a:tc>
                  <a:txBody>
                    <a:bodyPr/>
                    <a:lstStyle/>
                    <a:p>
                      <a:r>
                        <a:rPr lang="en-US" sz="1600" dirty="0"/>
                        <a:t>12, 13, 14, 15, 16,</a:t>
                      </a:r>
                      <a:r>
                        <a:rPr lang="en-US" sz="1600" baseline="0" dirty="0"/>
                        <a:t> 17, 18</a:t>
                      </a:r>
                      <a:endParaRPr lang="en-US" sz="1600" dirty="0"/>
                    </a:p>
                  </a:txBody>
                  <a:tcPr marL="168599" marR="168599" anchor="ctr"/>
                </a:tc>
                <a:extLst>
                  <a:ext uri="{0D108BD9-81ED-4DB2-BD59-A6C34878D82A}">
                    <a16:rowId xmlns:a16="http://schemas.microsoft.com/office/drawing/2014/main" val="10003"/>
                  </a:ext>
                </a:extLst>
              </a:tr>
              <a:tr h="0">
                <a:tc>
                  <a:txBody>
                    <a:bodyPr/>
                    <a:lstStyle/>
                    <a:p>
                      <a:r>
                        <a:rPr lang="en-US" sz="1600" dirty="0"/>
                        <a:t>Areas of Science/CSO</a:t>
                      </a:r>
                      <a:r>
                        <a:rPr lang="en-US" sz="1600" baseline="0" dirty="0"/>
                        <a:t> Highlights</a:t>
                      </a:r>
                      <a:endParaRPr lang="en-US" sz="1600" dirty="0"/>
                    </a:p>
                  </a:txBody>
                  <a:tcPr marL="168599" marR="168599" anchor="ctr"/>
                </a:tc>
                <a:tc>
                  <a:txBody>
                    <a:bodyPr/>
                    <a:lstStyle/>
                    <a:p>
                      <a:r>
                        <a:rPr lang="en-US" sz="1600" dirty="0"/>
                        <a:t>19, 20, 21</a:t>
                      </a:r>
                    </a:p>
                  </a:txBody>
                  <a:tcPr marL="168599" marR="168599" anchor="ctr"/>
                </a:tc>
                <a:extLst>
                  <a:ext uri="{0D108BD9-81ED-4DB2-BD59-A6C34878D82A}">
                    <a16:rowId xmlns:a16="http://schemas.microsoft.com/office/drawing/2014/main" val="10004"/>
                  </a:ext>
                </a:extLst>
              </a:tr>
              <a:tr h="0">
                <a:tc>
                  <a:txBody>
                    <a:bodyPr/>
                    <a:lstStyle/>
                    <a:p>
                      <a:r>
                        <a:rPr lang="en-US" sz="1600" dirty="0"/>
                        <a:t>Cancer Sites Highlights</a:t>
                      </a:r>
                    </a:p>
                  </a:txBody>
                  <a:tcPr marL="168599" marR="168599" anchor="ctr"/>
                </a:tc>
                <a:tc>
                  <a:txBody>
                    <a:bodyPr/>
                    <a:lstStyle/>
                    <a:p>
                      <a:r>
                        <a:rPr lang="en-US" sz="1600" dirty="0"/>
                        <a:t>22, 23, 24</a:t>
                      </a:r>
                    </a:p>
                  </a:txBody>
                  <a:tcPr marL="168599" marR="168599" anchor="ctr"/>
                </a:tc>
                <a:extLst>
                  <a:ext uri="{0D108BD9-81ED-4DB2-BD59-A6C34878D82A}">
                    <a16:rowId xmlns:a16="http://schemas.microsoft.com/office/drawing/2014/main" val="10005"/>
                  </a:ext>
                </a:extLst>
              </a:tr>
              <a:tr h="0">
                <a:tc>
                  <a:txBody>
                    <a:bodyPr/>
                    <a:lstStyle/>
                    <a:p>
                      <a:r>
                        <a:rPr lang="en-US" sz="1600" dirty="0"/>
                        <a:t>Funding Mechanisms Highlights</a:t>
                      </a:r>
                      <a:r>
                        <a:rPr lang="en-US" sz="1600" baseline="0" dirty="0"/>
                        <a:t> – Overall</a:t>
                      </a:r>
                      <a:endParaRPr lang="en-US" sz="1600" dirty="0"/>
                    </a:p>
                  </a:txBody>
                  <a:tcPr marL="168599" marR="168599" anchor="ctr"/>
                </a:tc>
                <a:tc>
                  <a:txBody>
                    <a:bodyPr/>
                    <a:lstStyle/>
                    <a:p>
                      <a:r>
                        <a:rPr lang="en-US" sz="1600" dirty="0"/>
                        <a:t>25, 26, 27</a:t>
                      </a:r>
                    </a:p>
                  </a:txBody>
                  <a:tcPr marL="168599" marR="168599" anchor="ctr"/>
                </a:tc>
                <a:extLst>
                  <a:ext uri="{0D108BD9-81ED-4DB2-BD59-A6C34878D82A}">
                    <a16:rowId xmlns:a16="http://schemas.microsoft.com/office/drawing/2014/main" val="10006"/>
                  </a:ext>
                </a:extLst>
              </a:tr>
              <a:tr h="0">
                <a:tc>
                  <a:txBody>
                    <a:bodyPr/>
                    <a:lstStyle/>
                    <a:p>
                      <a:pPr marL="285750" indent="-285750">
                        <a:buFont typeface="Arial" panose="020B0604020202020204" pitchFamily="34" charset="0"/>
                        <a:buChar char="•"/>
                      </a:pPr>
                      <a:r>
                        <a:rPr lang="en-US" sz="1600" dirty="0"/>
                        <a:t>Operating Grants</a:t>
                      </a:r>
                    </a:p>
                  </a:txBody>
                  <a:tcPr marL="168599" marR="168599" anchor="ctr"/>
                </a:tc>
                <a:tc>
                  <a:txBody>
                    <a:bodyPr/>
                    <a:lstStyle/>
                    <a:p>
                      <a:r>
                        <a:rPr lang="en-US" sz="1600" dirty="0"/>
                        <a:t>28,</a:t>
                      </a:r>
                      <a:r>
                        <a:rPr lang="en-US" sz="1600" baseline="0" dirty="0"/>
                        <a:t> 29, 30</a:t>
                      </a:r>
                      <a:endParaRPr lang="en-US" sz="1600" dirty="0"/>
                    </a:p>
                  </a:txBody>
                  <a:tcPr marL="168599" marR="168599" anchor="ctr"/>
                </a:tc>
                <a:extLst>
                  <a:ext uri="{0D108BD9-81ED-4DB2-BD59-A6C34878D82A}">
                    <a16:rowId xmlns:a16="http://schemas.microsoft.com/office/drawing/2014/main" val="1000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Trainee Awards</a:t>
                      </a:r>
                    </a:p>
                  </a:txBody>
                  <a:tcPr marL="168599" marR="168599" anchor="ctr"/>
                </a:tc>
                <a:tc>
                  <a:txBody>
                    <a:bodyPr/>
                    <a:lstStyle/>
                    <a:p>
                      <a:r>
                        <a:rPr lang="en-US" sz="1600" dirty="0"/>
                        <a:t>31,</a:t>
                      </a:r>
                      <a:r>
                        <a:rPr lang="en-US" sz="1600" baseline="0" dirty="0"/>
                        <a:t> 32, 33</a:t>
                      </a:r>
                      <a:endParaRPr lang="en-US" sz="1600" dirty="0"/>
                    </a:p>
                  </a:txBody>
                  <a:tcPr marL="168599" marR="168599" anchor="ctr"/>
                </a:tc>
                <a:extLst>
                  <a:ext uri="{0D108BD9-81ED-4DB2-BD59-A6C34878D82A}">
                    <a16:rowId xmlns:a16="http://schemas.microsoft.com/office/drawing/2014/main" val="1000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Career Awards</a:t>
                      </a:r>
                    </a:p>
                  </a:txBody>
                  <a:tcPr marL="168599" marR="168599" anchor="ctr"/>
                </a:tc>
                <a:tc>
                  <a:txBody>
                    <a:bodyPr/>
                    <a:lstStyle/>
                    <a:p>
                      <a:r>
                        <a:rPr lang="en-US" sz="1600" dirty="0"/>
                        <a:t>34,</a:t>
                      </a:r>
                      <a:r>
                        <a:rPr lang="en-US" sz="1600" baseline="0" dirty="0"/>
                        <a:t> 35</a:t>
                      </a:r>
                      <a:endParaRPr lang="en-US" sz="1600" dirty="0"/>
                    </a:p>
                  </a:txBody>
                  <a:tcPr marL="168599" marR="168599" anchor="ctr"/>
                </a:tc>
                <a:extLst>
                  <a:ext uri="{0D108BD9-81ED-4DB2-BD59-A6C34878D82A}">
                    <a16:rowId xmlns:a16="http://schemas.microsoft.com/office/drawing/2014/main" val="10009"/>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Equipment/infrastructure</a:t>
                      </a:r>
                      <a:r>
                        <a:rPr lang="en-US" sz="1600" baseline="0" dirty="0"/>
                        <a:t> grants and Research Support Fund</a:t>
                      </a:r>
                      <a:endParaRPr lang="en-US" sz="1600" dirty="0"/>
                    </a:p>
                  </a:txBody>
                  <a:tcPr marL="168599" marR="168599" anchor="ctr"/>
                </a:tc>
                <a:tc>
                  <a:txBody>
                    <a:bodyPr/>
                    <a:lstStyle/>
                    <a:p>
                      <a:r>
                        <a:rPr lang="en-US" sz="1600" dirty="0"/>
                        <a:t>36, 37,</a:t>
                      </a:r>
                      <a:r>
                        <a:rPr lang="en-US" sz="1600" baseline="0" dirty="0"/>
                        <a:t> 38</a:t>
                      </a:r>
                      <a:endParaRPr lang="en-US" sz="1600" dirty="0"/>
                    </a:p>
                  </a:txBody>
                  <a:tcPr marL="168599" marR="168599" anchor="ctr"/>
                </a:tc>
                <a:extLst>
                  <a:ext uri="{0D108BD9-81ED-4DB2-BD59-A6C34878D82A}">
                    <a16:rowId xmlns:a16="http://schemas.microsoft.com/office/drawing/2014/main" val="100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Further information</a:t>
                      </a:r>
                    </a:p>
                  </a:txBody>
                  <a:tcPr marL="168599" marR="168599" anchor="ctr"/>
                </a:tc>
                <a:tc>
                  <a:txBody>
                    <a:bodyPr/>
                    <a:lstStyle/>
                    <a:p>
                      <a:r>
                        <a:rPr lang="en-US" sz="1600" dirty="0"/>
                        <a:t>39, 40</a:t>
                      </a:r>
                    </a:p>
                  </a:txBody>
                  <a:tcPr marL="168599" marR="168599" anchor="ctr"/>
                </a:tc>
                <a:extLst>
                  <a:ext uri="{0D108BD9-81ED-4DB2-BD59-A6C34878D82A}">
                    <a16:rowId xmlns:a16="http://schemas.microsoft.com/office/drawing/2014/main" val="10011"/>
                  </a:ext>
                </a:extLst>
              </a:tr>
            </a:tbl>
          </a:graphicData>
        </a:graphic>
      </p:graphicFrame>
      <p:sp>
        <p:nvSpPr>
          <p:cNvPr id="6" name="Title 5"/>
          <p:cNvSpPr>
            <a:spLocks noGrp="1"/>
          </p:cNvSpPr>
          <p:nvPr>
            <p:ph type="title"/>
          </p:nvPr>
        </p:nvSpPr>
        <p:spPr/>
        <p:txBody>
          <a:bodyPr/>
          <a:lstStyle/>
          <a:p>
            <a:r>
              <a:rPr lang="en-US" dirty="0"/>
              <a:t>Slide Index</a:t>
            </a:r>
          </a:p>
        </p:txBody>
      </p:sp>
      <p:sp>
        <p:nvSpPr>
          <p:cNvPr id="4" name="Slide Number Placeholder 3"/>
          <p:cNvSpPr>
            <a:spLocks noGrp="1"/>
          </p:cNvSpPr>
          <p:nvPr>
            <p:ph type="sldNum" sz="quarter" idx="4"/>
          </p:nvPr>
        </p:nvSpPr>
        <p:spPr/>
        <p:txBody>
          <a:bodyPr/>
          <a:lstStyle/>
          <a:p>
            <a:fld id="{BC84C3AD-2DB4-48D4-97A7-87626E2C668C}" type="slidenum">
              <a:rPr lang="en-CA" smtClean="0"/>
              <a:pPr/>
              <a:t>2</a:t>
            </a:fld>
            <a:endParaRPr lang="en-CA"/>
          </a:p>
        </p:txBody>
      </p:sp>
      <p:sp>
        <p:nvSpPr>
          <p:cNvPr id="2" name="TextBox 1">
            <a:extLst>
              <a:ext uri="{FF2B5EF4-FFF2-40B4-BE49-F238E27FC236}">
                <a16:creationId xmlns:a16="http://schemas.microsoft.com/office/drawing/2014/main" id="{A7AEC78C-5F31-48C2-86E3-BDEEDE7D7205}"/>
              </a:ext>
            </a:extLst>
          </p:cNvPr>
          <p:cNvSpPr txBox="1"/>
          <p:nvPr/>
        </p:nvSpPr>
        <p:spPr>
          <a:xfrm>
            <a:off x="745147" y="1440323"/>
            <a:ext cx="9840735" cy="646331"/>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This slide deck is intended as a companion to the dashboards and other analytical tools. It presents different graphs and analyses to complement the other outputs.</a:t>
            </a:r>
          </a:p>
        </p:txBody>
      </p:sp>
    </p:spTree>
    <p:extLst>
      <p:ext uri="{BB962C8B-B14F-4D97-AF65-F5344CB8AC3E}">
        <p14:creationId xmlns:p14="http://schemas.microsoft.com/office/powerpoint/2010/main" val="259950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
          </p:nvPr>
        </p:nvSpPr>
        <p:spPr/>
        <p:txBody>
          <a:bodyPr/>
          <a:lstStyle/>
          <a:p>
            <a:fld id="{2B1C87EB-4821-4FA7-8CD9-0D5E81BA0A8C}" type="slidenum">
              <a:rPr lang="en-US" smtClean="0"/>
              <a:pPr/>
              <a:t>20</a:t>
            </a:fld>
            <a:endParaRPr lang="en-US" dirty="0"/>
          </a:p>
        </p:txBody>
      </p:sp>
      <p:pic>
        <p:nvPicPr>
          <p:cNvPr id="3" name="Picture 2">
            <a:extLst>
              <a:ext uri="{FF2B5EF4-FFF2-40B4-BE49-F238E27FC236}">
                <a16:creationId xmlns:a16="http://schemas.microsoft.com/office/drawing/2014/main" id="{1280D5C2-F4FF-024F-A266-A212D1EB9653}"/>
              </a:ext>
            </a:extLst>
          </p:cNvPr>
          <p:cNvPicPr>
            <a:picLocks noChangeAspect="1"/>
          </p:cNvPicPr>
          <p:nvPr/>
        </p:nvPicPr>
        <p:blipFill>
          <a:blip r:embed="rId3"/>
          <a:stretch>
            <a:fillRect/>
          </a:stretch>
        </p:blipFill>
        <p:spPr>
          <a:xfrm>
            <a:off x="884997" y="447675"/>
            <a:ext cx="8096250" cy="5962650"/>
          </a:xfrm>
          <a:prstGeom prst="rect">
            <a:avLst/>
          </a:prstGeom>
        </p:spPr>
      </p:pic>
    </p:spTree>
    <p:extLst>
      <p:ext uri="{BB962C8B-B14F-4D97-AF65-F5344CB8AC3E}">
        <p14:creationId xmlns:p14="http://schemas.microsoft.com/office/powerpoint/2010/main" val="41322568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21</a:t>
            </a:fld>
            <a:endParaRPr lang="en-US"/>
          </a:p>
        </p:txBody>
      </p:sp>
      <p:pic>
        <p:nvPicPr>
          <p:cNvPr id="4" name="Picture 3">
            <a:extLst>
              <a:ext uri="{FF2B5EF4-FFF2-40B4-BE49-F238E27FC236}">
                <a16:creationId xmlns:a16="http://schemas.microsoft.com/office/drawing/2014/main" id="{4EE6E7B7-B2EF-F7DE-B293-36C9BD6DAE1A}"/>
              </a:ext>
            </a:extLst>
          </p:cNvPr>
          <p:cNvPicPr>
            <a:picLocks noChangeAspect="1"/>
          </p:cNvPicPr>
          <p:nvPr/>
        </p:nvPicPr>
        <p:blipFill>
          <a:blip r:embed="rId2"/>
          <a:stretch>
            <a:fillRect/>
          </a:stretch>
        </p:blipFill>
        <p:spPr>
          <a:xfrm>
            <a:off x="868432" y="571224"/>
            <a:ext cx="9373232" cy="5715552"/>
          </a:xfrm>
          <a:prstGeom prst="rect">
            <a:avLst/>
          </a:prstGeom>
        </p:spPr>
      </p:pic>
    </p:spTree>
    <p:extLst>
      <p:ext uri="{BB962C8B-B14F-4D97-AF65-F5344CB8AC3E}">
        <p14:creationId xmlns:p14="http://schemas.microsoft.com/office/powerpoint/2010/main" val="110514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92500" lnSpcReduction="20000"/>
          </a:bodyPr>
          <a:lstStyle/>
          <a:p>
            <a:r>
              <a:rPr lang="en-US" dirty="0"/>
              <a:t>Over half (57%) of the 2021 research investment was relevant to one or more cancer sites. The research investment related to brain cancer, leukemias, and ovarian and pancreatic cancer increased in excess of $25M from the 2007-2011 period to the 2017-2021 period. The breast cancer research investment dropped $34M from 2012-2016 to 2017-2021.</a:t>
            </a:r>
          </a:p>
          <a:p>
            <a:r>
              <a:rPr lang="en-US" dirty="0"/>
              <a:t>There remains a poor correlation between new cancer cases and cancer deaths (components of disease burden) and site-specific research investment for some cancer sites, with notably discrepancies for lung, colorectal and bladder cancers. New cancer cases and cancer deaths are, however, only part of the broader burden of disease and thus not a comprehensive metric to assess the relative research investment.</a:t>
            </a:r>
          </a:p>
          <a:p>
            <a:endParaRPr lang="en-US" dirty="0"/>
          </a:p>
        </p:txBody>
      </p:sp>
      <p:sp>
        <p:nvSpPr>
          <p:cNvPr id="26626" name="Rectangle 2"/>
          <p:cNvSpPr>
            <a:spLocks noGrp="1" noChangeArrowheads="1"/>
          </p:cNvSpPr>
          <p:nvPr>
            <p:ph type="title"/>
          </p:nvPr>
        </p:nvSpPr>
        <p:spPr/>
        <p:txBody>
          <a:bodyPr/>
          <a:lstStyle/>
          <a:p>
            <a:r>
              <a:rPr lang="en-US" dirty="0"/>
              <a:t>C1. Cancer Sites -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22</a:t>
            </a:fld>
            <a:endParaRPr lang="en-US"/>
          </a:p>
        </p:txBody>
      </p:sp>
    </p:spTree>
    <p:extLst>
      <p:ext uri="{BB962C8B-B14F-4D97-AF65-F5344CB8AC3E}">
        <p14:creationId xmlns:p14="http://schemas.microsoft.com/office/powerpoint/2010/main" val="933076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DAA9-B264-4BE4-B390-B2719FE6802B}"/>
              </a:ext>
            </a:extLst>
          </p:cNvPr>
          <p:cNvSpPr>
            <a:spLocks noGrp="1"/>
          </p:cNvSpPr>
          <p:nvPr>
            <p:ph type="sldNum" sz="quarter" idx="4"/>
          </p:nvPr>
        </p:nvSpPr>
        <p:spPr/>
        <p:txBody>
          <a:bodyPr/>
          <a:lstStyle/>
          <a:p>
            <a:fld id="{BC84C3AD-2DB4-48D4-97A7-87626E2C668C}" type="slidenum">
              <a:rPr lang="en-CA" smtClean="0"/>
              <a:t>23</a:t>
            </a:fld>
            <a:endParaRPr lang="en-CA"/>
          </a:p>
        </p:txBody>
      </p:sp>
      <p:pic>
        <p:nvPicPr>
          <p:cNvPr id="3" name="Picture 2">
            <a:extLst>
              <a:ext uri="{FF2B5EF4-FFF2-40B4-BE49-F238E27FC236}">
                <a16:creationId xmlns:a16="http://schemas.microsoft.com/office/drawing/2014/main" id="{5C08A4F6-4CB2-7C6B-8CAA-25BF56260D0B}"/>
              </a:ext>
            </a:extLst>
          </p:cNvPr>
          <p:cNvPicPr>
            <a:picLocks noChangeAspect="1"/>
          </p:cNvPicPr>
          <p:nvPr/>
        </p:nvPicPr>
        <p:blipFill>
          <a:blip r:embed="rId2"/>
          <a:stretch>
            <a:fillRect/>
          </a:stretch>
        </p:blipFill>
        <p:spPr>
          <a:xfrm>
            <a:off x="874643" y="600918"/>
            <a:ext cx="8024468" cy="5813410"/>
          </a:xfrm>
          <a:prstGeom prst="rect">
            <a:avLst/>
          </a:prstGeom>
        </p:spPr>
      </p:pic>
    </p:spTree>
    <p:extLst>
      <p:ext uri="{BB962C8B-B14F-4D97-AF65-F5344CB8AC3E}">
        <p14:creationId xmlns:p14="http://schemas.microsoft.com/office/powerpoint/2010/main" val="370726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3C4D1F6-022C-417B-A634-5B940FDC17DD}" type="slidenum">
              <a:rPr lang="en-US" smtClean="0"/>
              <a:pPr/>
              <a:t>24</a:t>
            </a:fld>
            <a:endParaRPr lang="en-US"/>
          </a:p>
        </p:txBody>
      </p:sp>
      <p:pic>
        <p:nvPicPr>
          <p:cNvPr id="2" name="Picture 1">
            <a:extLst>
              <a:ext uri="{FF2B5EF4-FFF2-40B4-BE49-F238E27FC236}">
                <a16:creationId xmlns:a16="http://schemas.microsoft.com/office/drawing/2014/main" id="{83E0D2F2-BBC7-8481-9717-76FA333A49C0}"/>
              </a:ext>
            </a:extLst>
          </p:cNvPr>
          <p:cNvPicPr>
            <a:picLocks noChangeAspect="1"/>
          </p:cNvPicPr>
          <p:nvPr/>
        </p:nvPicPr>
        <p:blipFill rotWithShape="1">
          <a:blip r:embed="rId3"/>
          <a:srcRect l="5274"/>
          <a:stretch/>
        </p:blipFill>
        <p:spPr>
          <a:xfrm>
            <a:off x="695739" y="469900"/>
            <a:ext cx="9016586" cy="5918200"/>
          </a:xfrm>
          <a:prstGeom prst="rect">
            <a:avLst/>
          </a:prstGeom>
        </p:spPr>
      </p:pic>
    </p:spTree>
    <p:extLst>
      <p:ext uri="{BB962C8B-B14F-4D97-AF65-F5344CB8AC3E}">
        <p14:creationId xmlns:p14="http://schemas.microsoft.com/office/powerpoint/2010/main" val="803913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92500" lnSpcReduction="10000"/>
          </a:bodyPr>
          <a:lstStyle/>
          <a:p>
            <a:r>
              <a:rPr lang="en-CA" dirty="0"/>
              <a:t>The federal government sector investment, being the largest, also represented the largest portions of investment in operating grants, careers awards, trainee awards, and related support. </a:t>
            </a:r>
          </a:p>
          <a:p>
            <a:r>
              <a:rPr lang="en-CA" dirty="0"/>
              <a:t>Research-related support remained a small component of the overall funding mechanism mix, accounting for $0.6M in 2021.</a:t>
            </a:r>
          </a:p>
          <a:p>
            <a:r>
              <a:rPr lang="en-CA" dirty="0"/>
              <a:t>National (no regional restrictions) investigator-initiated operating grants represented 42% of 2017‒2021 investment ($681M)—an increase of $116M over the previous five-year period.</a:t>
            </a:r>
          </a:p>
          <a:p>
            <a:r>
              <a:rPr lang="en-CA" dirty="0"/>
              <a:t>Nominated principal investigators working in Ontario, Canada’s largest province, received 47% of the total operating grant investment in 2021.</a:t>
            </a:r>
          </a:p>
          <a:p>
            <a:endParaRPr lang="en-US" dirty="0"/>
          </a:p>
        </p:txBody>
      </p:sp>
      <p:sp>
        <p:nvSpPr>
          <p:cNvPr id="26626" name="Rectangle 2"/>
          <p:cNvSpPr>
            <a:spLocks noGrp="1" noChangeArrowheads="1"/>
          </p:cNvSpPr>
          <p:nvPr>
            <p:ph type="title"/>
          </p:nvPr>
        </p:nvSpPr>
        <p:spPr/>
        <p:txBody>
          <a:bodyPr/>
          <a:lstStyle/>
          <a:p>
            <a:r>
              <a:rPr lang="en-US" dirty="0"/>
              <a:t>D1. Funding Mechanisms -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25</a:t>
            </a:fld>
            <a:endParaRPr lang="en-US"/>
          </a:p>
        </p:txBody>
      </p:sp>
    </p:spTree>
    <p:extLst>
      <p:ext uri="{BB962C8B-B14F-4D97-AF65-F5344CB8AC3E}">
        <p14:creationId xmlns:p14="http://schemas.microsoft.com/office/powerpoint/2010/main" val="7389300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a:bodyPr>
          <a:lstStyle/>
          <a:p>
            <a:r>
              <a:rPr lang="en-CA" sz="1800" dirty="0"/>
              <a:t>In 2021, $21.4M was invested trainee awards, which included all levels</a:t>
            </a:r>
            <a:r>
              <a:rPr lang="en-CA" sz="1800" dirty="0">
                <a:cs typeface="Calibri" panose="020F0502020204030204" pitchFamily="34" charset="0"/>
              </a:rPr>
              <a:t>—</a:t>
            </a:r>
            <a:r>
              <a:rPr lang="en-CA" sz="1800" dirty="0"/>
              <a:t>undergraduate to post-doctorate. </a:t>
            </a:r>
          </a:p>
          <a:p>
            <a:r>
              <a:rPr lang="en-CA" sz="1800" dirty="0"/>
              <a:t>The trainee investment in Biology research showed the same declining trend as operating grants for the three time periods highlighted in this report. For all three periods, proportionately more of the investment in trainee awards focused on Cancer control, survivorship and outcomes research.</a:t>
            </a:r>
          </a:p>
          <a:p>
            <a:r>
              <a:rPr lang="en-CA" sz="1800" dirty="0"/>
              <a:t>The investment in career awards was cumulatively at the lowest level ($215M) in the 2017-2021 period, although there was increased investment through the Canada Research Chairs program.</a:t>
            </a:r>
          </a:p>
          <a:p>
            <a:r>
              <a:rPr lang="en-CA" sz="1800" dirty="0"/>
              <a:t>The cumulative investment in equipment/infrastructure awards rose by $34M in the 2017-2021 period compared to the 2012-2016 period.</a:t>
            </a:r>
          </a:p>
          <a:p>
            <a:r>
              <a:rPr lang="en-CA" sz="1800" dirty="0"/>
              <a:t>Institutional support, which for the purposes of the report was an estimate of the cancer component of the federal government’s Research Support Fund (RSF), was estimated to be $34.8M in 2021.</a:t>
            </a:r>
            <a:r>
              <a:rPr lang="en-US" sz="1800" dirty="0"/>
              <a:t> The RFS assists Canadian postsecondary institutions with the costs associated with managing their research activities.</a:t>
            </a:r>
            <a:endParaRPr lang="en-CA" sz="1800" dirty="0"/>
          </a:p>
        </p:txBody>
      </p:sp>
      <p:sp>
        <p:nvSpPr>
          <p:cNvPr id="26626" name="Rectangle 2"/>
          <p:cNvSpPr>
            <a:spLocks noGrp="1" noChangeArrowheads="1"/>
          </p:cNvSpPr>
          <p:nvPr>
            <p:ph type="title"/>
          </p:nvPr>
        </p:nvSpPr>
        <p:spPr/>
        <p:txBody>
          <a:bodyPr/>
          <a:lstStyle/>
          <a:p>
            <a:r>
              <a:rPr lang="en-US" dirty="0"/>
              <a:t>D2. Funding Mechanisms -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26</a:t>
            </a:fld>
            <a:endParaRPr lang="en-US"/>
          </a:p>
        </p:txBody>
      </p:sp>
    </p:spTree>
    <p:extLst>
      <p:ext uri="{BB962C8B-B14F-4D97-AF65-F5344CB8AC3E}">
        <p14:creationId xmlns:p14="http://schemas.microsoft.com/office/powerpoint/2010/main" val="3761248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FB4AFB9-71D6-417F-95A3-E5BE1110CB68}" type="slidenum">
              <a:rPr lang="en-US" smtClean="0"/>
              <a:pPr/>
              <a:t>27</a:t>
            </a:fld>
            <a:endParaRPr lang="en-US"/>
          </a:p>
        </p:txBody>
      </p:sp>
      <p:pic>
        <p:nvPicPr>
          <p:cNvPr id="3" name="Picture 2">
            <a:extLst>
              <a:ext uri="{FF2B5EF4-FFF2-40B4-BE49-F238E27FC236}">
                <a16:creationId xmlns:a16="http://schemas.microsoft.com/office/drawing/2014/main" id="{08079549-A7DA-A433-FC50-1DE519FFCE5D}"/>
              </a:ext>
            </a:extLst>
          </p:cNvPr>
          <p:cNvPicPr>
            <a:picLocks noChangeAspect="1"/>
          </p:cNvPicPr>
          <p:nvPr/>
        </p:nvPicPr>
        <p:blipFill>
          <a:blip r:embed="rId3"/>
          <a:stretch>
            <a:fillRect/>
          </a:stretch>
        </p:blipFill>
        <p:spPr>
          <a:xfrm>
            <a:off x="751922" y="685804"/>
            <a:ext cx="9547345" cy="5503517"/>
          </a:xfrm>
          <a:prstGeom prst="rect">
            <a:avLst/>
          </a:prstGeom>
        </p:spPr>
      </p:pic>
    </p:spTree>
    <p:extLst>
      <p:ext uri="{BB962C8B-B14F-4D97-AF65-F5344CB8AC3E}">
        <p14:creationId xmlns:p14="http://schemas.microsoft.com/office/powerpoint/2010/main" val="21368739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752525A4-BE5E-46CD-8A0B-7AEFD8E42FA9}" type="slidenum">
              <a:rPr lang="en-US" smtClean="0"/>
              <a:pPr/>
              <a:t>28</a:t>
            </a:fld>
            <a:endParaRPr lang="en-US"/>
          </a:p>
        </p:txBody>
      </p:sp>
      <p:pic>
        <p:nvPicPr>
          <p:cNvPr id="3" name="Picture 2">
            <a:extLst>
              <a:ext uri="{FF2B5EF4-FFF2-40B4-BE49-F238E27FC236}">
                <a16:creationId xmlns:a16="http://schemas.microsoft.com/office/drawing/2014/main" id="{C93CC9EF-4BC1-416E-8AEE-9126FE5F8E7E}"/>
              </a:ext>
            </a:extLst>
          </p:cNvPr>
          <p:cNvPicPr>
            <a:picLocks noChangeAspect="1"/>
          </p:cNvPicPr>
          <p:nvPr/>
        </p:nvPicPr>
        <p:blipFill>
          <a:blip r:embed="rId3"/>
          <a:stretch>
            <a:fillRect/>
          </a:stretch>
        </p:blipFill>
        <p:spPr>
          <a:xfrm>
            <a:off x="867464" y="685804"/>
            <a:ext cx="8244683" cy="5595726"/>
          </a:xfrm>
          <a:prstGeom prst="rect">
            <a:avLst/>
          </a:prstGeom>
        </p:spPr>
      </p:pic>
    </p:spTree>
    <p:extLst>
      <p:ext uri="{BB962C8B-B14F-4D97-AF65-F5344CB8AC3E}">
        <p14:creationId xmlns:p14="http://schemas.microsoft.com/office/powerpoint/2010/main" val="1802124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D420E0D-5CD8-4FB9-829E-5925C20EC648}" type="slidenum">
              <a:rPr lang="en-US" smtClean="0"/>
              <a:pPr/>
              <a:t>29</a:t>
            </a:fld>
            <a:endParaRPr lang="en-US"/>
          </a:p>
        </p:txBody>
      </p:sp>
      <p:pic>
        <p:nvPicPr>
          <p:cNvPr id="2" name="Picture 1">
            <a:extLst>
              <a:ext uri="{FF2B5EF4-FFF2-40B4-BE49-F238E27FC236}">
                <a16:creationId xmlns:a16="http://schemas.microsoft.com/office/drawing/2014/main" id="{6E07DF54-8E03-BBC2-9C3B-78A2462DDA1B}"/>
              </a:ext>
            </a:extLst>
          </p:cNvPr>
          <p:cNvPicPr>
            <a:picLocks noChangeAspect="1"/>
          </p:cNvPicPr>
          <p:nvPr/>
        </p:nvPicPr>
        <p:blipFill>
          <a:blip r:embed="rId2"/>
          <a:stretch>
            <a:fillRect/>
          </a:stretch>
        </p:blipFill>
        <p:spPr>
          <a:xfrm>
            <a:off x="811557" y="987563"/>
            <a:ext cx="10778273" cy="5125002"/>
          </a:xfrm>
          <a:prstGeom prst="rect">
            <a:avLst/>
          </a:prstGeom>
        </p:spPr>
      </p:pic>
    </p:spTree>
    <p:extLst>
      <p:ext uri="{BB962C8B-B14F-4D97-AF65-F5344CB8AC3E}">
        <p14:creationId xmlns:p14="http://schemas.microsoft.com/office/powerpoint/2010/main" val="8198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CA" dirty="0"/>
              <a:t>The CCRA is an alliance of organizations that collectively fund most of the cancer research conducted in Canada – research that will lead to better ways to prevent, diagnose, and treat cancer and improve survivor outcomes. </a:t>
            </a:r>
          </a:p>
          <a:p>
            <a:r>
              <a:rPr lang="en-CA" dirty="0"/>
              <a:t>Members include federal research funding programs/agencies, provincial research agencies, provincial cancer care agencies, cancer charities, and other voluntary associations. </a:t>
            </a:r>
          </a:p>
          <a:p>
            <a:r>
              <a:rPr lang="en-CA"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4" name="Title 3">
            <a:extLst>
              <a:ext uri="{FF2B5EF4-FFF2-40B4-BE49-F238E27FC236}">
                <a16:creationId xmlns:a16="http://schemas.microsoft.com/office/drawing/2014/main" id="{C272C62F-BDF6-4391-944E-0ABA0AE51999}"/>
              </a:ext>
            </a:extLst>
          </p:cNvPr>
          <p:cNvSpPr>
            <a:spLocks noGrp="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3</a:t>
            </a:fld>
            <a:endParaRPr lang="en-US"/>
          </a:p>
        </p:txBody>
      </p:sp>
    </p:spTree>
    <p:extLst>
      <p:ext uri="{BB962C8B-B14F-4D97-AF65-F5344CB8AC3E}">
        <p14:creationId xmlns:p14="http://schemas.microsoft.com/office/powerpoint/2010/main" val="2178074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D420E0D-5CD8-4FB9-829E-5925C20EC648}" type="slidenum">
              <a:rPr lang="en-US" smtClean="0"/>
              <a:pPr/>
              <a:t>30</a:t>
            </a:fld>
            <a:endParaRPr lang="en-US"/>
          </a:p>
        </p:txBody>
      </p:sp>
      <p:pic>
        <p:nvPicPr>
          <p:cNvPr id="3" name="Picture 2">
            <a:extLst>
              <a:ext uri="{FF2B5EF4-FFF2-40B4-BE49-F238E27FC236}">
                <a16:creationId xmlns:a16="http://schemas.microsoft.com/office/drawing/2014/main" id="{DA958912-12DC-E7BA-C4B4-079352988BB1}"/>
              </a:ext>
            </a:extLst>
          </p:cNvPr>
          <p:cNvPicPr>
            <a:picLocks noChangeAspect="1"/>
          </p:cNvPicPr>
          <p:nvPr/>
        </p:nvPicPr>
        <p:blipFill rotWithShape="1">
          <a:blip r:embed="rId2"/>
          <a:srcRect l="5582"/>
          <a:stretch/>
        </p:blipFill>
        <p:spPr>
          <a:xfrm>
            <a:off x="805068" y="809625"/>
            <a:ext cx="6936823" cy="5238750"/>
          </a:xfrm>
          <a:prstGeom prst="rect">
            <a:avLst/>
          </a:prstGeom>
        </p:spPr>
      </p:pic>
    </p:spTree>
    <p:extLst>
      <p:ext uri="{BB962C8B-B14F-4D97-AF65-F5344CB8AC3E}">
        <p14:creationId xmlns:p14="http://schemas.microsoft.com/office/powerpoint/2010/main" val="141220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053437A-7F17-4D8F-AFD7-4A98811AF339}" type="slidenum">
              <a:rPr lang="en-US" smtClean="0"/>
              <a:pPr/>
              <a:t>31</a:t>
            </a:fld>
            <a:endParaRPr lang="en-US"/>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973"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4974"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4975"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pic>
        <p:nvPicPr>
          <p:cNvPr id="2" name="Picture 1">
            <a:extLst>
              <a:ext uri="{FF2B5EF4-FFF2-40B4-BE49-F238E27FC236}">
                <a16:creationId xmlns:a16="http://schemas.microsoft.com/office/drawing/2014/main" id="{25F4ABDD-F4EA-7D9D-C088-75725BA1E717}"/>
              </a:ext>
            </a:extLst>
          </p:cNvPr>
          <p:cNvPicPr>
            <a:picLocks noChangeAspect="1"/>
          </p:cNvPicPr>
          <p:nvPr/>
        </p:nvPicPr>
        <p:blipFill>
          <a:blip r:embed="rId3"/>
          <a:stretch>
            <a:fillRect/>
          </a:stretch>
        </p:blipFill>
        <p:spPr>
          <a:xfrm>
            <a:off x="801242" y="925352"/>
            <a:ext cx="10735982" cy="5208320"/>
          </a:xfrm>
          <a:prstGeom prst="rect">
            <a:avLst/>
          </a:prstGeom>
        </p:spPr>
      </p:pic>
    </p:spTree>
    <p:extLst>
      <p:ext uri="{BB962C8B-B14F-4D97-AF65-F5344CB8AC3E}">
        <p14:creationId xmlns:p14="http://schemas.microsoft.com/office/powerpoint/2010/main" val="5539224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32</a:t>
            </a:fld>
            <a:endParaRPr lang="en-US"/>
          </a:p>
        </p:txBody>
      </p:sp>
      <p:pic>
        <p:nvPicPr>
          <p:cNvPr id="4" name="Picture 3">
            <a:extLst>
              <a:ext uri="{FF2B5EF4-FFF2-40B4-BE49-F238E27FC236}">
                <a16:creationId xmlns:a16="http://schemas.microsoft.com/office/drawing/2014/main" id="{7D112418-A1B3-2E19-14B8-C63D81F1EC22}"/>
              </a:ext>
            </a:extLst>
          </p:cNvPr>
          <p:cNvPicPr>
            <a:picLocks noChangeAspect="1"/>
          </p:cNvPicPr>
          <p:nvPr/>
        </p:nvPicPr>
        <p:blipFill>
          <a:blip r:embed="rId2"/>
          <a:stretch>
            <a:fillRect/>
          </a:stretch>
        </p:blipFill>
        <p:spPr>
          <a:xfrm>
            <a:off x="791839" y="964100"/>
            <a:ext cx="10608322" cy="5118648"/>
          </a:xfrm>
          <a:prstGeom prst="rect">
            <a:avLst/>
          </a:prstGeom>
        </p:spPr>
      </p:pic>
    </p:spTree>
    <p:extLst>
      <p:ext uri="{BB962C8B-B14F-4D97-AF65-F5344CB8AC3E}">
        <p14:creationId xmlns:p14="http://schemas.microsoft.com/office/powerpoint/2010/main" val="180768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8ABFC1CB-6BFF-4D9A-A250-3321885C41E3}" type="slidenum">
              <a:rPr lang="en-US" smtClean="0"/>
              <a:pPr/>
              <a:t>33</a:t>
            </a:fld>
            <a:endParaRPr lang="en-US"/>
          </a:p>
        </p:txBody>
      </p:sp>
      <p:pic>
        <p:nvPicPr>
          <p:cNvPr id="2" name="Picture 1">
            <a:extLst>
              <a:ext uri="{FF2B5EF4-FFF2-40B4-BE49-F238E27FC236}">
                <a16:creationId xmlns:a16="http://schemas.microsoft.com/office/drawing/2014/main" id="{14E6CE0E-C18E-7DF8-86E9-FD247262BCD7}"/>
              </a:ext>
            </a:extLst>
          </p:cNvPr>
          <p:cNvPicPr>
            <a:picLocks noChangeAspect="1"/>
          </p:cNvPicPr>
          <p:nvPr/>
        </p:nvPicPr>
        <p:blipFill>
          <a:blip r:embed="rId3"/>
          <a:stretch>
            <a:fillRect/>
          </a:stretch>
        </p:blipFill>
        <p:spPr>
          <a:xfrm>
            <a:off x="782568" y="619125"/>
            <a:ext cx="7346950" cy="5619750"/>
          </a:xfrm>
          <a:prstGeom prst="rect">
            <a:avLst/>
          </a:prstGeom>
        </p:spPr>
      </p:pic>
    </p:spTree>
    <p:extLst>
      <p:ext uri="{BB962C8B-B14F-4D97-AF65-F5344CB8AC3E}">
        <p14:creationId xmlns:p14="http://schemas.microsoft.com/office/powerpoint/2010/main" val="39187096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9A7B759-B59C-4889-B8C5-68635DFF1B8E}" type="slidenum">
              <a:rPr lang="en-US" smtClean="0"/>
              <a:pPr/>
              <a:t>34</a:t>
            </a:fld>
            <a:endParaRPr lang="en-US"/>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022"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7023"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7024"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pic>
        <p:nvPicPr>
          <p:cNvPr id="2" name="Picture 1">
            <a:extLst>
              <a:ext uri="{FF2B5EF4-FFF2-40B4-BE49-F238E27FC236}">
                <a16:creationId xmlns:a16="http://schemas.microsoft.com/office/drawing/2014/main" id="{18AD6562-251E-4E7A-1BDB-162748F73B4B}"/>
              </a:ext>
            </a:extLst>
          </p:cNvPr>
          <p:cNvPicPr>
            <a:picLocks noChangeAspect="1"/>
          </p:cNvPicPr>
          <p:nvPr/>
        </p:nvPicPr>
        <p:blipFill>
          <a:blip r:embed="rId3"/>
          <a:stretch>
            <a:fillRect/>
          </a:stretch>
        </p:blipFill>
        <p:spPr>
          <a:xfrm>
            <a:off x="696246" y="938561"/>
            <a:ext cx="11063517" cy="4980878"/>
          </a:xfrm>
          <a:prstGeom prst="rect">
            <a:avLst/>
          </a:prstGeom>
        </p:spPr>
      </p:pic>
    </p:spTree>
    <p:extLst>
      <p:ext uri="{BB962C8B-B14F-4D97-AF65-F5344CB8AC3E}">
        <p14:creationId xmlns:p14="http://schemas.microsoft.com/office/powerpoint/2010/main" val="30020464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eaLnBrk="0" hangingPunct="0"/>
            <a:fld id="{301C1F1B-6389-4D4C-8B10-A499BE3D3798}" type="slidenum">
              <a:rPr lang="en-US" smtClean="0"/>
              <a:pPr eaLnBrk="0" hangingPunct="0"/>
              <a:t>35</a:t>
            </a:fld>
            <a:endParaRPr lang="en-US" dirty="0"/>
          </a:p>
        </p:txBody>
      </p:sp>
      <p:pic>
        <p:nvPicPr>
          <p:cNvPr id="3" name="Picture 2">
            <a:extLst>
              <a:ext uri="{FF2B5EF4-FFF2-40B4-BE49-F238E27FC236}">
                <a16:creationId xmlns:a16="http://schemas.microsoft.com/office/drawing/2014/main" id="{CE809371-BC3F-B21D-5576-11765BD625E0}"/>
              </a:ext>
            </a:extLst>
          </p:cNvPr>
          <p:cNvPicPr>
            <a:picLocks noChangeAspect="1"/>
          </p:cNvPicPr>
          <p:nvPr/>
        </p:nvPicPr>
        <p:blipFill rotWithShape="1">
          <a:blip r:embed="rId2"/>
          <a:srcRect l="5312"/>
          <a:stretch/>
        </p:blipFill>
        <p:spPr>
          <a:xfrm>
            <a:off x="755373" y="727075"/>
            <a:ext cx="6956701" cy="5403850"/>
          </a:xfrm>
          <a:prstGeom prst="rect">
            <a:avLst/>
          </a:prstGeom>
        </p:spPr>
      </p:pic>
    </p:spTree>
    <p:extLst>
      <p:ext uri="{BB962C8B-B14F-4D97-AF65-F5344CB8AC3E}">
        <p14:creationId xmlns:p14="http://schemas.microsoft.com/office/powerpoint/2010/main" val="26922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4"/>
          </p:nvPr>
        </p:nvSpPr>
        <p:spPr/>
        <p:txBody>
          <a:bodyPr/>
          <a:lstStyle/>
          <a:p>
            <a:fld id="{47E95426-62A4-49CA-A6C4-5225D5189F90}" type="slidenum">
              <a:rPr lang="en-US" smtClean="0"/>
              <a:pPr/>
              <a:t>36</a:t>
            </a:fld>
            <a:endParaRPr lang="en-US"/>
          </a:p>
        </p:txBody>
      </p:sp>
      <p:pic>
        <p:nvPicPr>
          <p:cNvPr id="4" name="Picture 3">
            <a:extLst>
              <a:ext uri="{FF2B5EF4-FFF2-40B4-BE49-F238E27FC236}">
                <a16:creationId xmlns:a16="http://schemas.microsoft.com/office/drawing/2014/main" id="{97B118F7-A1E3-6721-04C6-4AC68FA7D394}"/>
              </a:ext>
            </a:extLst>
          </p:cNvPr>
          <p:cNvPicPr>
            <a:picLocks noChangeAspect="1"/>
          </p:cNvPicPr>
          <p:nvPr/>
        </p:nvPicPr>
        <p:blipFill>
          <a:blip r:embed="rId2"/>
          <a:stretch>
            <a:fillRect/>
          </a:stretch>
        </p:blipFill>
        <p:spPr>
          <a:xfrm>
            <a:off x="834887" y="829227"/>
            <a:ext cx="9303026" cy="5364468"/>
          </a:xfrm>
          <a:prstGeom prst="rect">
            <a:avLst/>
          </a:prstGeom>
        </p:spPr>
      </p:pic>
    </p:spTree>
    <p:extLst>
      <p:ext uri="{BB962C8B-B14F-4D97-AF65-F5344CB8AC3E}">
        <p14:creationId xmlns:p14="http://schemas.microsoft.com/office/powerpoint/2010/main" val="269341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94D1B25-8B42-4CBE-A522-3C92B1DB2843}" type="slidenum">
              <a:rPr lang="en-US" smtClean="0"/>
              <a:pPr/>
              <a:t>37</a:t>
            </a:fld>
            <a:endParaRPr lang="en-US"/>
          </a:p>
        </p:txBody>
      </p:sp>
      <p:pic>
        <p:nvPicPr>
          <p:cNvPr id="2" name="Picture 1">
            <a:extLst>
              <a:ext uri="{FF2B5EF4-FFF2-40B4-BE49-F238E27FC236}">
                <a16:creationId xmlns:a16="http://schemas.microsoft.com/office/drawing/2014/main" id="{913A9D12-A9F2-87F5-4B20-7142A1D986EE}"/>
              </a:ext>
            </a:extLst>
          </p:cNvPr>
          <p:cNvPicPr>
            <a:picLocks noChangeAspect="1"/>
          </p:cNvPicPr>
          <p:nvPr/>
        </p:nvPicPr>
        <p:blipFill>
          <a:blip r:embed="rId3"/>
          <a:stretch>
            <a:fillRect/>
          </a:stretch>
        </p:blipFill>
        <p:spPr>
          <a:xfrm>
            <a:off x="944216" y="685804"/>
            <a:ext cx="7205179" cy="5747952"/>
          </a:xfrm>
          <a:prstGeom prst="rect">
            <a:avLst/>
          </a:prstGeom>
        </p:spPr>
      </p:pic>
    </p:spTree>
    <p:extLst>
      <p:ext uri="{BB962C8B-B14F-4D97-AF65-F5344CB8AC3E}">
        <p14:creationId xmlns:p14="http://schemas.microsoft.com/office/powerpoint/2010/main" val="8907141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4"/>
          </p:nvPr>
        </p:nvSpPr>
        <p:spPr/>
        <p:txBody>
          <a:bodyPr/>
          <a:lstStyle/>
          <a:p>
            <a:fld id="{89D015EC-5871-47FC-9906-DF587119F3BF}" type="slidenum">
              <a:rPr lang="en-US" smtClean="0"/>
              <a:pPr/>
              <a:t>38</a:t>
            </a:fld>
            <a:endParaRPr lang="en-US"/>
          </a:p>
        </p:txBody>
      </p:sp>
      <p:pic>
        <p:nvPicPr>
          <p:cNvPr id="3" name="Picture 2">
            <a:extLst>
              <a:ext uri="{FF2B5EF4-FFF2-40B4-BE49-F238E27FC236}">
                <a16:creationId xmlns:a16="http://schemas.microsoft.com/office/drawing/2014/main" id="{08649661-9CFB-B656-0C49-4C96BF1D0517}"/>
              </a:ext>
            </a:extLst>
          </p:cNvPr>
          <p:cNvPicPr>
            <a:picLocks noChangeAspect="1"/>
          </p:cNvPicPr>
          <p:nvPr/>
        </p:nvPicPr>
        <p:blipFill>
          <a:blip r:embed="rId2"/>
          <a:stretch>
            <a:fillRect/>
          </a:stretch>
        </p:blipFill>
        <p:spPr>
          <a:xfrm>
            <a:off x="842203" y="647699"/>
            <a:ext cx="7546048" cy="5713343"/>
          </a:xfrm>
          <a:prstGeom prst="rect">
            <a:avLst/>
          </a:prstGeom>
        </p:spPr>
      </p:pic>
    </p:spTree>
    <p:extLst>
      <p:ext uri="{BB962C8B-B14F-4D97-AF65-F5344CB8AC3E}">
        <p14:creationId xmlns:p14="http://schemas.microsoft.com/office/powerpoint/2010/main" val="206701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fontScale="70000" lnSpcReduction="20000"/>
          </a:bodyPr>
          <a:lstStyle/>
          <a:p>
            <a:r>
              <a:rPr lang="en-US" dirty="0"/>
              <a:t>This slide deck,</a:t>
            </a:r>
            <a:r>
              <a:rPr lang="en-US" i="1" dirty="0">
                <a:solidFill>
                  <a:srgbClr val="FF0000"/>
                </a:solidFill>
              </a:rPr>
              <a:t> </a:t>
            </a:r>
            <a:r>
              <a:rPr lang="en-US" dirty="0"/>
              <a:t>supplementary data (Excel), and interactive dashboards (Tableau) are available at </a:t>
            </a:r>
            <a:r>
              <a:rPr lang="en-US" dirty="0">
                <a:hlinkClick r:id="rId3"/>
              </a:rPr>
              <a:t>http://www.ccra-acrc.ca</a:t>
            </a:r>
            <a:r>
              <a:rPr lang="en-US" dirty="0"/>
              <a:t>. Support for this work was made possible through collaboration and financial support from the Canadian Partnership Against Cancer Corporation and Health Canada.</a:t>
            </a:r>
          </a:p>
          <a:p>
            <a:r>
              <a:rPr lang="en-US" dirty="0"/>
              <a:t>We would like to thank the many organizations that participate in the CCRS by contributing their data on an annual basis. Without them, this ongoing work would not be possible. A special thank you to Dr. Jim Hudson, who has provided coding and additional supports to the CCRS since its inception.</a:t>
            </a:r>
          </a:p>
          <a:p>
            <a:r>
              <a:rPr lang="en-US" dirty="0"/>
              <a:t>CCRA is a member of the International Cancer Research Partnership (ICRP), a group of cancer research funding organizations that agree to adhere to common classification standards and share investment data. </a:t>
            </a:r>
          </a:p>
          <a:p>
            <a:r>
              <a:rPr lang="en-US" dirty="0"/>
              <a:t>The survey for the 2022 data year is currently underway.</a:t>
            </a:r>
          </a:p>
          <a:p>
            <a:r>
              <a:rPr lang="en-US" dirty="0"/>
              <a:t>Questions about this project should be directed to the CCRA Program Manager at </a:t>
            </a:r>
            <a:r>
              <a:rPr lang="en-US" dirty="0">
                <a:hlinkClick r:id="rId4"/>
              </a:rPr>
              <a:t>info@ccra-crc.ca</a:t>
            </a:r>
            <a:r>
              <a:rPr lang="en-US" dirty="0"/>
              <a:t>.</a:t>
            </a:r>
          </a:p>
        </p:txBody>
      </p:sp>
      <p:sp>
        <p:nvSpPr>
          <p:cNvPr id="41986" name="Rectangle 2"/>
          <p:cNvSpPr>
            <a:spLocks noGrp="1" noChangeArrowheads="1"/>
          </p:cNvSpPr>
          <p:nvPr>
            <p:ph type="title"/>
          </p:nvPr>
        </p:nvSpPr>
        <p:spPr/>
        <p:txBody>
          <a:bodyPr/>
          <a:lstStyle/>
          <a:p>
            <a:r>
              <a:rPr lang="en-US" dirty="0"/>
              <a:t>Further Information</a:t>
            </a:r>
          </a:p>
        </p:txBody>
      </p:sp>
      <p:sp>
        <p:nvSpPr>
          <p:cNvPr id="4198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39</a:t>
            </a:fld>
            <a:endParaRPr lang="en-US"/>
          </a:p>
        </p:txBody>
      </p:sp>
    </p:spTree>
    <p:extLst>
      <p:ext uri="{BB962C8B-B14F-4D97-AF65-F5344CB8AC3E}">
        <p14:creationId xmlns:p14="http://schemas.microsoft.com/office/powerpoint/2010/main" val="29883356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70000" lnSpcReduction="20000"/>
          </a:bodyPr>
          <a:lstStyle/>
          <a:p>
            <a:r>
              <a:rPr lang="en-US" dirty="0"/>
              <a:t>The Alliance has grown from 23 members to over 35 members since its inception.</a:t>
            </a:r>
          </a:p>
          <a:p>
            <a:r>
              <a:rPr lang="en-US" dirty="0"/>
              <a:t>The investment survey, the first joint activity of CCRA members, was first published in 2007 for data from year 2005 and included the research investments made by 19 funders. There are now over 45 organizations tracked and 17 years of research funding data available.</a:t>
            </a:r>
          </a:p>
          <a:p>
            <a:r>
              <a:rPr lang="en-US" dirty="0"/>
              <a:t>The CCRA has published two strategic plans: one for the period 2010-2014 and the other for 2015-2020. In addition, strategic frameworks have been published for prevention (2012), survivorship (2017), and palliative and end-of-life care (2017) research.</a:t>
            </a:r>
          </a:p>
          <a:p>
            <a:r>
              <a:rPr lang="en-US" dirty="0"/>
              <a:t>The CCRA has convened seven major research conferences – 2011 (Toronto), 2013 (Toronto), 2015 (Montréal), 2017 (Vancouver), 2019 (Ottawa), 2021 (virtual), and 2023 (Halifax).</a:t>
            </a:r>
          </a:p>
          <a:p>
            <a:r>
              <a:rPr lang="en-US" dirty="0"/>
              <a:t>The CCRA has supported clinical trials through its publication, </a:t>
            </a:r>
            <a:r>
              <a:rPr lang="en-US" i="1" dirty="0"/>
              <a:t>Report on the State of Cancer Clinical Trials in Canada</a:t>
            </a:r>
            <a:r>
              <a:rPr lang="en-US" dirty="0"/>
              <a:t>, (2011) which proposed the creation of the Canadian Cancer Clinical Trials Network (3CTN). 3CTN is now completing its tenth year of operation.</a:t>
            </a:r>
          </a:p>
          <a:p>
            <a:endParaRPr lang="en-CA" dirty="0"/>
          </a:p>
          <a:p>
            <a:endParaRPr lang="en-CA" dirty="0"/>
          </a:p>
        </p:txBody>
      </p:sp>
      <p:sp>
        <p:nvSpPr>
          <p:cNvPr id="10242" name="Rectangle 4"/>
          <p:cNvSpPr>
            <a:spLocks noGrp="1" noChangeArrowheads="1"/>
          </p:cNvSpPr>
          <p:nvPr>
            <p:ph type="title"/>
          </p:nvPr>
        </p:nvSpPr>
        <p:spPr/>
        <p:txBody>
          <a:bodyPr/>
          <a:lstStyle/>
          <a:p>
            <a:r>
              <a:rPr lang="en-US"/>
              <a:t>Since 2005…</a:t>
            </a:r>
            <a:endParaRPr lang="en-US" dirty="0"/>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4</a:t>
            </a:fld>
            <a:endParaRPr lang="en-US"/>
          </a:p>
        </p:txBody>
      </p:sp>
    </p:spTree>
    <p:extLst>
      <p:ext uri="{BB962C8B-B14F-4D97-AF65-F5344CB8AC3E}">
        <p14:creationId xmlns:p14="http://schemas.microsoft.com/office/powerpoint/2010/main" val="1347836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59723808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1"/>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1"/>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r>
              <a:rPr lang="en-US" dirty="0"/>
              <a:t>Members*</a:t>
            </a:r>
          </a:p>
        </p:txBody>
      </p:sp>
      <p:sp>
        <p:nvSpPr>
          <p:cNvPr id="11267" name="Slide Number Placeholder 6"/>
          <p:cNvSpPr>
            <a:spLocks noGrp="1"/>
          </p:cNvSpPr>
          <p:nvPr>
            <p:ph type="sldNum" sz="quarter" idx="4"/>
          </p:nvPr>
        </p:nvSpPr>
        <p:spPr/>
        <p:txBody>
          <a:bodyPr/>
          <a:lstStyle/>
          <a:p>
            <a:fld id="{B754CE5B-51E0-462E-88CC-7EB330B1713D}" type="slidenum">
              <a:rPr lang="en-US" smtClean="0"/>
              <a:pPr/>
              <a:t>5</a:t>
            </a:fld>
            <a:endParaRPr lang="en-US"/>
          </a:p>
        </p:txBody>
      </p:sp>
      <p:sp>
        <p:nvSpPr>
          <p:cNvPr id="11268" name="Rectangle 7"/>
          <p:cNvSpPr>
            <a:spLocks noGrp="1" noChangeArrowheads="1"/>
          </p:cNvSpPr>
          <p:nvPr>
            <p:ph sz="half" idx="4294967295"/>
          </p:nvPr>
        </p:nvSpPr>
        <p:spPr>
          <a:xfrm>
            <a:off x="822037" y="1631661"/>
            <a:ext cx="5181600" cy="4351338"/>
          </a:xfrm>
        </p:spPr>
        <p:txBody>
          <a:bodyPr>
            <a:noAutofit/>
          </a:bodyPr>
          <a:lstStyle/>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Alberta Cancer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Alberta Innovates</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Beatrice Hunter Cancer Research Institute</a:t>
            </a:r>
          </a:p>
          <a:p>
            <a:pPr>
              <a:lnSpc>
                <a:spcPct val="100000"/>
              </a:lnSpc>
              <a:spcBef>
                <a:spcPts val="0"/>
              </a:spcBef>
              <a:buClr>
                <a:schemeClr val="accent1"/>
              </a:buClr>
            </a:pPr>
            <a:r>
              <a:rPr lang="en-US" sz="1400" dirty="0" err="1">
                <a:latin typeface="Segoe UI" panose="020B0502040204020203" pitchFamily="34" charset="0"/>
                <a:ea typeface="Segoe UI" panose="020B0502040204020203" pitchFamily="34" charset="0"/>
                <a:cs typeface="Segoe UI" panose="020B0502040204020203" pitchFamily="34" charset="0"/>
              </a:rPr>
              <a:t>BioCanRx</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Brain </a:t>
            </a:r>
            <a:r>
              <a:rPr lang="en-US" sz="1400" dirty="0" err="1">
                <a:latin typeface="Segoe UI" panose="020B0502040204020203" pitchFamily="34" charset="0"/>
                <a:ea typeface="Segoe UI" panose="020B0502040204020203" pitchFamily="34" charset="0"/>
                <a:cs typeface="Segoe UI" panose="020B0502040204020203" pitchFamily="34" charset="0"/>
              </a:rPr>
              <a:t>Tumour</a:t>
            </a:r>
            <a:r>
              <a:rPr lang="en-US" sz="1400" dirty="0">
                <a:latin typeface="Segoe UI" panose="020B0502040204020203" pitchFamily="34" charset="0"/>
                <a:ea typeface="Segoe UI" panose="020B0502040204020203" pitchFamily="34" charset="0"/>
                <a:cs typeface="Segoe UI" panose="020B0502040204020203" pitchFamily="34" charset="0"/>
              </a:rPr>
              <a:t> Foundation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Breast Cancer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BC Cancer</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t>
            </a:r>
            <a:r>
              <a:rPr lang="en-US" sz="1400" baseline="30000" dirty="0">
                <a:latin typeface="Segoe UI" panose="020B0502040204020203" pitchFamily="34" charset="0"/>
                <a:ea typeface="Segoe UI" panose="020B0502040204020203" pitchFamily="34" charset="0"/>
                <a:cs typeface="Segoe UI" panose="020B0502040204020203" pitchFamily="34" charset="0"/>
              </a:rPr>
              <a:t>17</a:t>
            </a:r>
            <a:r>
              <a:rPr lang="en-US" sz="1400" dirty="0">
                <a:latin typeface="Segoe UI" panose="020B0502040204020203" pitchFamily="34" charset="0"/>
                <a:ea typeface="Segoe UI" panose="020B0502040204020203" pitchFamily="34" charset="0"/>
                <a:cs typeface="Segoe UI" panose="020B0502040204020203" pitchFamily="34" charset="0"/>
              </a:rPr>
              <a:t> Research Network</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Association of Provincial Cancer Agencies</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Association of Radiation Oncology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Cancer Society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Institutes of Health Research</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Partnership Against Cancer</a:t>
            </a:r>
          </a:p>
          <a:p>
            <a:pPr>
              <a:lnSpc>
                <a:spcPct val="100000"/>
              </a:lnSpc>
              <a:spcBef>
                <a:spcPts val="0"/>
              </a:spcBef>
              <a:buClr>
                <a:schemeClr val="accent1"/>
              </a:buClr>
            </a:pPr>
            <a:r>
              <a:rPr lang="en-US" sz="1400" dirty="0" err="1">
                <a:latin typeface="Segoe UI" panose="020B0502040204020203" pitchFamily="34" charset="0"/>
                <a:ea typeface="Segoe UI" panose="020B0502040204020203" pitchFamily="34" charset="0"/>
                <a:cs typeface="Segoe UI" panose="020B0502040204020203" pitchFamily="34" charset="0"/>
              </a:rPr>
              <a:t>CancerCare</a:t>
            </a:r>
            <a:r>
              <a:rPr lang="en-US" sz="1400" dirty="0">
                <a:latin typeface="Segoe UI" panose="020B0502040204020203" pitchFamily="34" charset="0"/>
                <a:ea typeface="Segoe UI" panose="020B0502040204020203" pitchFamily="34" charset="0"/>
                <a:cs typeface="Segoe UI" panose="020B0502040204020203" pitchFamily="34" charset="0"/>
              </a:rPr>
              <a:t> Manitoba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Cancer Research Society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Quebec Breast Cancer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Fonds de recherche du Québec – Santé</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Genome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Kidney Foundation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Leukemia and Lymphoma Society of Canada</a:t>
            </a:r>
          </a:p>
        </p:txBody>
      </p:sp>
      <p:sp>
        <p:nvSpPr>
          <p:cNvPr id="11269" name="Rectangle 8"/>
          <p:cNvSpPr>
            <a:spLocks noGrp="1" noChangeArrowheads="1"/>
          </p:cNvSpPr>
          <p:nvPr>
            <p:ph sz="half" idx="4294967295"/>
          </p:nvPr>
        </p:nvSpPr>
        <p:spPr>
          <a:xfrm>
            <a:off x="6652846" y="1619249"/>
            <a:ext cx="5181600" cy="4351338"/>
          </a:xfrm>
        </p:spPr>
        <p:txBody>
          <a:bodyPr>
            <a:noAutofit/>
          </a:bodyPr>
          <a:lstStyle/>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Michael Smith Health Research BC</a:t>
            </a:r>
          </a:p>
          <a:p>
            <a:pPr>
              <a:lnSpc>
                <a:spcPct val="100000"/>
              </a:lnSpc>
              <a:spcBef>
                <a:spcPts val="0"/>
              </a:spcBef>
              <a:buClr>
                <a:schemeClr val="accent1"/>
              </a:buClr>
            </a:pPr>
            <a:r>
              <a:rPr lang="en-US" sz="1400" dirty="0" err="1">
                <a:latin typeface="Segoe UI" panose="020B0502040204020203" pitchFamily="34" charset="0"/>
                <a:ea typeface="Segoe UI" panose="020B0502040204020203" pitchFamily="34" charset="0"/>
                <a:cs typeface="Segoe UI" panose="020B0502040204020203" pitchFamily="34" charset="0"/>
              </a:rPr>
              <a:t>Movember</a:t>
            </a:r>
            <a:r>
              <a:rPr lang="en-US" sz="1400" dirty="0">
                <a:latin typeface="Segoe UI" panose="020B0502040204020203" pitchFamily="34" charset="0"/>
                <a:ea typeface="Segoe UI" panose="020B0502040204020203" pitchFamily="34" charset="0"/>
                <a:cs typeface="Segoe UI" panose="020B0502040204020203" pitchFamily="34" charset="0"/>
              </a:rPr>
              <a:t>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National Research Council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New Brunswick Cancer Network</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Nova Scotia Cancer Care Program</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Ontario Health - Cancer Care Ontario</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Ontario Institute for Cancer Research</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Ovarian Cancer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Pancreatic Cancer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PROCURE</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Public Health Agency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Research Manitoba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Saskatchewan Cancer Agency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Saskatchewan Health Research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Terry Fox Research Institute</a:t>
            </a:r>
          </a:p>
          <a:p>
            <a:pPr marL="0" indent="0">
              <a:lnSpc>
                <a:spcPct val="100000"/>
              </a:lnSpc>
              <a:spcBef>
                <a:spcPts val="0"/>
              </a:spcBef>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00000"/>
              </a:lnSpc>
              <a:spcBef>
                <a:spcPts val="0"/>
              </a:spcBef>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00000"/>
              </a:lnSpc>
              <a:spcBef>
                <a:spcPts val="0"/>
              </a:spcBef>
              <a:buNone/>
            </a:pPr>
            <a:r>
              <a:rPr lang="en-US" sz="1400" i="1" dirty="0">
                <a:latin typeface="Segoe UI" panose="020B0502040204020203" pitchFamily="34" charset="0"/>
                <a:ea typeface="Segoe UI" panose="020B0502040204020203" pitchFamily="34" charset="0"/>
                <a:cs typeface="Segoe UI" panose="020B0502040204020203" pitchFamily="34" charset="0"/>
              </a:rPr>
              <a:t>*Bladder Cancer Canada and Myeloma Canada recently became members (October 2023).</a:t>
            </a:r>
          </a:p>
        </p:txBody>
      </p:sp>
    </p:spTree>
    <p:extLst>
      <p:ext uri="{BB962C8B-B14F-4D97-AF65-F5344CB8AC3E}">
        <p14:creationId xmlns:p14="http://schemas.microsoft.com/office/powerpoint/2010/main" val="1379093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p:txBody>
          <a:bodyPr/>
          <a:lstStyle/>
          <a:p>
            <a:r>
              <a:rPr lang="en-US" dirty="0"/>
              <a:t>quantifies and qualifies cancer research investment in Canada by governmental and voluntary organizations in the form of an annual report for use by both Alliance members and the public</a:t>
            </a:r>
          </a:p>
          <a:p>
            <a:r>
              <a:rPr lang="en-US" dirty="0"/>
              <a:t>assists in the identification of significant gaps and potential opportunities in cancer research</a:t>
            </a:r>
          </a:p>
          <a:p>
            <a:r>
              <a:rPr lang="en-US" dirty="0"/>
              <a:t>helps inform strategic alignment on cancer research across Canadian cancer research funders and allied partners </a:t>
            </a:r>
          </a:p>
        </p:txBody>
      </p:sp>
      <p:sp>
        <p:nvSpPr>
          <p:cNvPr id="12290" name="Rectangle 6"/>
          <p:cNvSpPr>
            <a:spLocks noGrp="1" noChangeArrowheads="1"/>
          </p:cNvSpPr>
          <p:nvPr>
            <p:ph type="title"/>
          </p:nvPr>
        </p:nvSpPr>
        <p:spPr/>
        <p:txBody>
          <a:bodyPr/>
          <a:lstStyle/>
          <a:p>
            <a:r>
              <a:rPr lang="en-US"/>
              <a:t>Canadian Cancer Research Survey (</a:t>
            </a:r>
            <a:r>
              <a:rPr lang="en-US" dirty="0"/>
              <a:t>CCRS)</a:t>
            </a:r>
          </a:p>
        </p:txBody>
      </p:sp>
      <p:sp>
        <p:nvSpPr>
          <p:cNvPr id="12292"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6</a:t>
            </a:fld>
            <a:endParaRPr lang="en-US"/>
          </a:p>
        </p:txBody>
      </p:sp>
    </p:spTree>
    <p:extLst>
      <p:ext uri="{BB962C8B-B14F-4D97-AF65-F5344CB8AC3E}">
        <p14:creationId xmlns:p14="http://schemas.microsoft.com/office/powerpoint/2010/main" val="36131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1"/>
          </p:nvPr>
        </p:nvSpPr>
        <p:spPr/>
        <p:txBody>
          <a:bodyPr>
            <a:normAutofit lnSpcReduction="10000"/>
          </a:bodyPr>
          <a:lstStyle/>
          <a:p>
            <a:r>
              <a:rPr lang="en-US" dirty="0"/>
              <a:t>The Common Scientific Outline (CSO), used by the International Cancer Research Partnership (ICRP), is the principal classification framework. It is organized according to six broad areas of scientific interest: Biology, Etiology, Prevention, Early detection, diagnosis &amp; prognosis, Treatment, and Cancer control, survivorship &amp; outcomes</a:t>
            </a:r>
          </a:p>
          <a:p>
            <a:r>
              <a:rPr lang="en-US" dirty="0"/>
              <a:t>Where more than one CSO code is assigned to a given project, the budget is distributed equally among the codes.</a:t>
            </a:r>
          </a:p>
          <a:p>
            <a:r>
              <a:rPr lang="en-US" dirty="0"/>
              <a:t>Two different coders work independently and code all projects, and then meet to discuss coding discrepancies and determine final codes.</a:t>
            </a:r>
          </a:p>
        </p:txBody>
      </p:sp>
      <p:sp>
        <p:nvSpPr>
          <p:cNvPr id="13314" name="Rectangle 4"/>
          <p:cNvSpPr>
            <a:spLocks noGrp="1" noChangeArrowheads="1"/>
          </p:cNvSpPr>
          <p:nvPr>
            <p:ph type="title"/>
          </p:nvPr>
        </p:nvSpPr>
        <p:spPr/>
        <p:txBody>
          <a:bodyPr>
            <a:normAutofit fontScale="90000"/>
          </a:bodyPr>
          <a:lstStyle/>
          <a:p>
            <a:r>
              <a:rPr lang="en-US" dirty="0"/>
              <a:t>Project Classification – Areas of Science</a:t>
            </a:r>
          </a:p>
        </p:txBody>
      </p:sp>
      <p:sp>
        <p:nvSpPr>
          <p:cNvPr id="13316"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7</a:t>
            </a:fld>
            <a:endParaRPr lang="en-US"/>
          </a:p>
        </p:txBody>
      </p:sp>
    </p:spTree>
    <p:extLst>
      <p:ext uri="{BB962C8B-B14F-4D97-AF65-F5344CB8AC3E}">
        <p14:creationId xmlns:p14="http://schemas.microsoft.com/office/powerpoint/2010/main" val="27166387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idx="1"/>
          </p:nvPr>
        </p:nvSpPr>
        <p:spPr/>
        <p:txBody>
          <a:bodyPr>
            <a:normAutofit lnSpcReduction="10000"/>
          </a:bodyPr>
          <a:lstStyle/>
          <a:p>
            <a:r>
              <a:rPr lang="en-US" dirty="0"/>
              <a:t>The International Statistical Classification of Diseases and Related Health Problems, (ICD-10), Version 2019, a global standard overseen by the World Health Organization, is used for site classification.</a:t>
            </a:r>
          </a:p>
          <a:p>
            <a:r>
              <a:rPr lang="en-US" dirty="0"/>
              <a:t>Disease site coding is based on those sites identified by researchers in the project descriptions. </a:t>
            </a:r>
          </a:p>
          <a:p>
            <a:r>
              <a:rPr lang="en-US" dirty="0"/>
              <a:t>Projects may be assigned more than one cancer site, and in those cases, budget allocations sum to 100% of the total.</a:t>
            </a:r>
          </a:p>
          <a:p>
            <a:r>
              <a:rPr lang="en-US" dirty="0"/>
              <a:t>In those cases where a project is applicable to many cancer sites, the project is coded as “non-specific/all sites.”</a:t>
            </a:r>
          </a:p>
        </p:txBody>
      </p:sp>
      <p:sp>
        <p:nvSpPr>
          <p:cNvPr id="14338" name="Rectangle 4"/>
          <p:cNvSpPr>
            <a:spLocks noGrp="1" noChangeArrowheads="1"/>
          </p:cNvSpPr>
          <p:nvPr>
            <p:ph type="title"/>
          </p:nvPr>
        </p:nvSpPr>
        <p:spPr/>
        <p:txBody>
          <a:bodyPr/>
          <a:lstStyle/>
          <a:p>
            <a:r>
              <a:rPr lang="en-US"/>
              <a:t>Project Classification – Cancer Sites</a:t>
            </a:r>
            <a:endParaRPr lang="en-US" dirty="0"/>
          </a:p>
        </p:txBody>
      </p:sp>
      <p:sp>
        <p:nvSpPr>
          <p:cNvPr id="1434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8</a:t>
            </a:fld>
            <a:endParaRPr lang="en-US"/>
          </a:p>
        </p:txBody>
      </p:sp>
    </p:spTree>
    <p:extLst>
      <p:ext uri="{BB962C8B-B14F-4D97-AF65-F5344CB8AC3E}">
        <p14:creationId xmlns:p14="http://schemas.microsoft.com/office/powerpoint/2010/main" val="680871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idx="1"/>
          </p:nvPr>
        </p:nvSpPr>
        <p:spPr/>
        <p:txBody>
          <a:bodyPr>
            <a:normAutofit fontScale="85000" lnSpcReduction="20000"/>
          </a:bodyPr>
          <a:lstStyle/>
          <a:p>
            <a:r>
              <a:rPr lang="en-US" dirty="0"/>
              <a:t>Includes over 30,000 projects funded in calendar years 2005 to 2021 by 45 organizations/programs from the governmental and voluntary sectors in Canada (31 CCRA members, and 14 non-member organizations/programs). Projects were subjected to some form of peer review.</a:t>
            </a:r>
          </a:p>
          <a:p>
            <a:r>
              <a:rPr lang="en-US" dirty="0"/>
              <a:t>Research investment is prorated and based on actual allocations over the 17 years and not financial commitments.</a:t>
            </a:r>
          </a:p>
          <a:p>
            <a:r>
              <a:rPr lang="en-US" dirty="0"/>
              <a:t>The survey is estimated to cover </a:t>
            </a:r>
            <a:r>
              <a:rPr lang="en-CA" dirty="0"/>
              <a:t>most of research funding granted through formal, peer-reviewed funding programs </a:t>
            </a:r>
            <a:r>
              <a:rPr lang="en-US" dirty="0"/>
              <a:t>and about</a:t>
            </a:r>
            <a:r>
              <a:rPr lang="en-CA" dirty="0"/>
              <a:t> 60-80% of all sources of research funding for Canadian cancer research.</a:t>
            </a:r>
          </a:p>
          <a:p>
            <a:r>
              <a:rPr lang="en-CA" dirty="0"/>
              <a:t>This presentation highlights data for the 2021 year, but also provides comparisons for the three periods five-year periods: 2007‒11, 2012‒16, and 2017‒21.</a:t>
            </a:r>
            <a:endParaRPr lang="en-US" dirty="0"/>
          </a:p>
        </p:txBody>
      </p:sp>
      <p:sp>
        <p:nvSpPr>
          <p:cNvPr id="15362" name="Rectangle 4"/>
          <p:cNvSpPr>
            <a:spLocks noGrp="1" noChangeArrowheads="1"/>
          </p:cNvSpPr>
          <p:nvPr>
            <p:ph type="title"/>
          </p:nvPr>
        </p:nvSpPr>
        <p:spPr/>
        <p:txBody>
          <a:bodyPr/>
          <a:lstStyle/>
          <a:p>
            <a:r>
              <a:rPr lang="en-US"/>
              <a:t>Report Scope</a:t>
            </a:r>
            <a:endParaRPr lang="en-US" dirty="0"/>
          </a:p>
        </p:txBody>
      </p:sp>
      <p:sp>
        <p:nvSpPr>
          <p:cNvPr id="15364"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9</a:t>
            </a:fld>
            <a:endParaRPr lang="en-US"/>
          </a:p>
        </p:txBody>
      </p:sp>
    </p:spTree>
    <p:extLst>
      <p:ext uri="{BB962C8B-B14F-4D97-AF65-F5344CB8AC3E}">
        <p14:creationId xmlns:p14="http://schemas.microsoft.com/office/powerpoint/2010/main" val="1748132958"/>
      </p:ext>
    </p:extLst>
  </p:cSld>
  <p:clrMapOvr>
    <a:masterClrMapping/>
  </p:clrMapOvr>
  <p:transition/>
</p:sld>
</file>

<file path=ppt/theme/theme1.xml><?xml version="1.0" encoding="utf-8"?>
<a:theme xmlns:a="http://schemas.openxmlformats.org/drawingml/2006/main" name="Office Theme">
  <a:themeElements>
    <a:clrScheme name="Custom 1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0487F"/>
      </a:hlink>
      <a:folHlink>
        <a:srgbClr val="00487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2906</Words>
  <Application>Microsoft Office PowerPoint</Application>
  <PresentationFormat>Widescreen</PresentationFormat>
  <Paragraphs>506</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Century Gothic</vt:lpstr>
      <vt:lpstr>Georgia</vt:lpstr>
      <vt:lpstr>Gill Sans</vt:lpstr>
      <vt:lpstr>Segoe Pro</vt:lpstr>
      <vt:lpstr>Segoe UI</vt:lpstr>
      <vt:lpstr>Wingdings</vt:lpstr>
      <vt:lpstr>Office Theme</vt:lpstr>
      <vt:lpstr>Cancer Research Investment in Canada, 2021</vt:lpstr>
      <vt:lpstr>Slide Index</vt:lpstr>
      <vt:lpstr>Introduction</vt:lpstr>
      <vt:lpstr>Since 2005…</vt:lpstr>
      <vt:lpstr>Members*</vt:lpstr>
      <vt:lpstr>Canadian Cancer Research Survey (CCRS)</vt:lpstr>
      <vt:lpstr>Project Classification – Areas of Science</vt:lpstr>
      <vt:lpstr>Project Classification – Cancer Sites</vt:lpstr>
      <vt:lpstr>Report Scope</vt:lpstr>
      <vt:lpstr>Participating Organizations</vt:lpstr>
      <vt:lpstr>Reporting Conventions</vt:lpstr>
      <vt:lpstr>A1. Overall Investment – Highlights for 2021</vt:lpstr>
      <vt:lpstr>A2. Overall Investment – Highlights for 2021</vt:lpstr>
      <vt:lpstr>PowerPoint Presentation</vt:lpstr>
      <vt:lpstr>PowerPoint Presentation</vt:lpstr>
      <vt:lpstr>PowerPoint Presentation</vt:lpstr>
      <vt:lpstr>PowerPoint Presentation</vt:lpstr>
      <vt:lpstr>PowerPoint Presentation</vt:lpstr>
      <vt:lpstr>B1. Areas of Science/CSO - Highlights</vt:lpstr>
      <vt:lpstr>PowerPoint Presentation</vt:lpstr>
      <vt:lpstr>PowerPoint Presentation</vt:lpstr>
      <vt:lpstr>C1. Cancer Sites - Highlights</vt:lpstr>
      <vt:lpstr>PowerPoint Presentation</vt:lpstr>
      <vt:lpstr>PowerPoint Presentation</vt:lpstr>
      <vt:lpstr>D1. Funding Mechanisms - Highlights</vt:lpstr>
      <vt:lpstr>D2. Funding Mechanisms -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93</cp:revision>
  <cp:lastPrinted>2023-10-10T15:07:08Z</cp:lastPrinted>
  <dcterms:created xsi:type="dcterms:W3CDTF">2019-03-06T10:58:11Z</dcterms:created>
  <dcterms:modified xsi:type="dcterms:W3CDTF">2023-11-24T21:24:08Z</dcterms:modified>
</cp:coreProperties>
</file>