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2" r:id="rId3"/>
    <p:sldId id="283" r:id="rId4"/>
    <p:sldId id="285" r:id="rId5"/>
    <p:sldId id="312" r:id="rId6"/>
    <p:sldId id="287" r:id="rId7"/>
    <p:sldId id="289" r:id="rId8"/>
    <p:sldId id="293" r:id="rId9"/>
    <p:sldId id="298" r:id="rId10"/>
    <p:sldId id="311" r:id="rId11"/>
    <p:sldId id="309" r:id="rId12"/>
    <p:sldId id="294" r:id="rId13"/>
    <p:sldId id="300" r:id="rId14"/>
    <p:sldId id="302" r:id="rId15"/>
    <p:sldId id="303" r:id="rId16"/>
    <p:sldId id="295" r:id="rId17"/>
    <p:sldId id="301" r:id="rId18"/>
    <p:sldId id="296" r:id="rId19"/>
    <p:sldId id="304" r:id="rId20"/>
    <p:sldId id="297" r:id="rId21"/>
    <p:sldId id="306" r:id="rId22"/>
    <p:sldId id="307" r:id="rId23"/>
    <p:sldId id="308" r:id="rId24"/>
    <p:sldId id="292"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660"/>
  </p:normalViewPr>
  <p:slideViewPr>
    <p:cSldViewPr snapToGrid="0">
      <p:cViewPr varScale="1">
        <p:scale>
          <a:sx n="64" d="100"/>
          <a:sy n="64" d="100"/>
        </p:scale>
        <p:origin x="84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dovinac" userId="628638f2-a94e-4c2b-b7e7-19012596bc6f" providerId="ADAL" clId="{A39B6C6C-B31D-46A6-8B57-42EA76D54AEE}"/>
    <pc:docChg chg="undo custSel modSld modMainMaster">
      <pc:chgData name="Kimberly Badovinac" userId="628638f2-a94e-4c2b-b7e7-19012596bc6f" providerId="ADAL" clId="{A39B6C6C-B31D-46A6-8B57-42EA76D54AEE}" dt="2023-11-23T13:35:12.026" v="1679" actId="20577"/>
      <pc:docMkLst>
        <pc:docMk/>
      </pc:docMkLst>
      <pc:sldChg chg="modSp mod">
        <pc:chgData name="Kimberly Badovinac" userId="628638f2-a94e-4c2b-b7e7-19012596bc6f" providerId="ADAL" clId="{A39B6C6C-B31D-46A6-8B57-42EA76D54AEE}" dt="2023-08-29T11:58:00.585" v="5" actId="6549"/>
        <pc:sldMkLst>
          <pc:docMk/>
          <pc:sldMk cId="4121575381" sldId="256"/>
        </pc:sldMkLst>
        <pc:spChg chg="mod">
          <ac:chgData name="Kimberly Badovinac" userId="628638f2-a94e-4c2b-b7e7-19012596bc6f" providerId="ADAL" clId="{A39B6C6C-B31D-46A6-8B57-42EA76D54AEE}" dt="2023-08-29T11:58:00.585" v="5" actId="6549"/>
          <ac:spMkLst>
            <pc:docMk/>
            <pc:sldMk cId="4121575381" sldId="256"/>
            <ac:spMk id="6" creationId="{544C517E-D5E7-41DA-B198-897D8F639A7D}"/>
          </ac:spMkLst>
        </pc:spChg>
      </pc:sldChg>
      <pc:sldChg chg="modSp mod">
        <pc:chgData name="Kimberly Badovinac" userId="628638f2-a94e-4c2b-b7e7-19012596bc6f" providerId="ADAL" clId="{A39B6C6C-B31D-46A6-8B57-42EA76D54AEE}" dt="2023-08-29T13:57:19.190" v="1508" actId="20577"/>
        <pc:sldMkLst>
          <pc:docMk/>
          <pc:sldMk cId="0" sldId="285"/>
        </pc:sldMkLst>
        <pc:spChg chg="mod">
          <ac:chgData name="Kimberly Badovinac" userId="628638f2-a94e-4c2b-b7e7-19012596bc6f" providerId="ADAL" clId="{A39B6C6C-B31D-46A6-8B57-42EA76D54AEE}" dt="2023-08-29T13:57:19.190" v="1508" actId="20577"/>
          <ac:spMkLst>
            <pc:docMk/>
            <pc:sldMk cId="0" sldId="285"/>
            <ac:spMk id="50220" creationId="{00000000-0000-0000-0000-000000000000}"/>
          </ac:spMkLst>
        </pc:spChg>
      </pc:sldChg>
      <pc:sldChg chg="modSp mod">
        <pc:chgData name="Kimberly Badovinac" userId="628638f2-a94e-4c2b-b7e7-19012596bc6f" providerId="ADAL" clId="{A39B6C6C-B31D-46A6-8B57-42EA76D54AEE}" dt="2023-08-29T11:59:02.816" v="16" actId="6549"/>
        <pc:sldMkLst>
          <pc:docMk/>
          <pc:sldMk cId="0" sldId="289"/>
        </pc:sldMkLst>
        <pc:spChg chg="mod">
          <ac:chgData name="Kimberly Badovinac" userId="628638f2-a94e-4c2b-b7e7-19012596bc6f" providerId="ADAL" clId="{A39B6C6C-B31D-46A6-8B57-42EA76D54AEE}" dt="2023-08-29T11:59:02.816" v="16" actId="6549"/>
          <ac:spMkLst>
            <pc:docMk/>
            <pc:sldMk cId="0" sldId="289"/>
            <ac:spMk id="49155" creationId="{00000000-0000-0000-0000-000000000000}"/>
          </ac:spMkLst>
        </pc:spChg>
      </pc:sldChg>
      <pc:sldChg chg="modSp mod">
        <pc:chgData name="Kimberly Badovinac" userId="628638f2-a94e-4c2b-b7e7-19012596bc6f" providerId="ADAL" clId="{A39B6C6C-B31D-46A6-8B57-42EA76D54AEE}" dt="2023-11-23T13:32:04.663" v="1671" actId="6549"/>
        <pc:sldMkLst>
          <pc:docMk/>
          <pc:sldMk cId="0" sldId="292"/>
        </pc:sldMkLst>
        <pc:spChg chg="mod">
          <ac:chgData name="Kimberly Badovinac" userId="628638f2-a94e-4c2b-b7e7-19012596bc6f" providerId="ADAL" clId="{A39B6C6C-B31D-46A6-8B57-42EA76D54AEE}" dt="2023-11-23T13:32:04.663" v="1671" actId="6549"/>
          <ac:spMkLst>
            <pc:docMk/>
            <pc:sldMk cId="0" sldId="292"/>
            <ac:spMk id="58371" creationId="{00000000-0000-0000-0000-000000000000}"/>
          </ac:spMkLst>
        </pc:spChg>
      </pc:sldChg>
      <pc:sldChg chg="modSp mod">
        <pc:chgData name="Kimberly Badovinac" userId="628638f2-a94e-4c2b-b7e7-19012596bc6f" providerId="ADAL" clId="{A39B6C6C-B31D-46A6-8B57-42EA76D54AEE}" dt="2023-08-29T13:47:29.860" v="1487" actId="13926"/>
        <pc:sldMkLst>
          <pc:docMk/>
          <pc:sldMk cId="0" sldId="293"/>
        </pc:sldMkLst>
        <pc:spChg chg="mod">
          <ac:chgData name="Kimberly Badovinac" userId="628638f2-a94e-4c2b-b7e7-19012596bc6f" providerId="ADAL" clId="{A39B6C6C-B31D-46A6-8B57-42EA76D54AEE}" dt="2023-08-29T13:47:29.860" v="1487" actId="13926"/>
          <ac:spMkLst>
            <pc:docMk/>
            <pc:sldMk cId="0" sldId="293"/>
            <ac:spMk id="3" creationId="{00000000-0000-0000-0000-000000000000}"/>
          </ac:spMkLst>
        </pc:spChg>
      </pc:sldChg>
      <pc:sldChg chg="modSp mod">
        <pc:chgData name="Kimberly Badovinac" userId="628638f2-a94e-4c2b-b7e7-19012596bc6f" providerId="ADAL" clId="{A39B6C6C-B31D-46A6-8B57-42EA76D54AEE}" dt="2023-08-29T13:30:28.957" v="858" actId="20577"/>
        <pc:sldMkLst>
          <pc:docMk/>
          <pc:sldMk cId="0" sldId="294"/>
        </pc:sldMkLst>
        <pc:spChg chg="mod">
          <ac:chgData name="Kimberly Badovinac" userId="628638f2-a94e-4c2b-b7e7-19012596bc6f" providerId="ADAL" clId="{A39B6C6C-B31D-46A6-8B57-42EA76D54AEE}" dt="2023-08-29T13:30:28.957" v="858" actId="20577"/>
          <ac:spMkLst>
            <pc:docMk/>
            <pc:sldMk cId="0" sldId="294"/>
            <ac:spMk id="3" creationId="{00000000-0000-0000-0000-000000000000}"/>
          </ac:spMkLst>
        </pc:spChg>
      </pc:sldChg>
      <pc:sldChg chg="modSp mod">
        <pc:chgData name="Kimberly Badovinac" userId="628638f2-a94e-4c2b-b7e7-19012596bc6f" providerId="ADAL" clId="{A39B6C6C-B31D-46A6-8B57-42EA76D54AEE}" dt="2023-08-29T13:15:30.899" v="522" actId="20577"/>
        <pc:sldMkLst>
          <pc:docMk/>
          <pc:sldMk cId="0" sldId="295"/>
        </pc:sldMkLst>
        <pc:spChg chg="mod">
          <ac:chgData name="Kimberly Badovinac" userId="628638f2-a94e-4c2b-b7e7-19012596bc6f" providerId="ADAL" clId="{A39B6C6C-B31D-46A6-8B57-42EA76D54AEE}" dt="2023-08-29T13:15:30.899" v="522" actId="20577"/>
          <ac:spMkLst>
            <pc:docMk/>
            <pc:sldMk cId="0" sldId="295"/>
            <ac:spMk id="3" creationId="{00000000-0000-0000-0000-000000000000}"/>
          </ac:spMkLst>
        </pc:spChg>
      </pc:sldChg>
      <pc:sldChg chg="modSp mod">
        <pc:chgData name="Kimberly Badovinac" userId="628638f2-a94e-4c2b-b7e7-19012596bc6f" providerId="ADAL" clId="{A39B6C6C-B31D-46A6-8B57-42EA76D54AEE}" dt="2023-11-23T13:31:05.711" v="1516" actId="6549"/>
        <pc:sldMkLst>
          <pc:docMk/>
          <pc:sldMk cId="0" sldId="296"/>
        </pc:sldMkLst>
        <pc:spChg chg="mod">
          <ac:chgData name="Kimberly Badovinac" userId="628638f2-a94e-4c2b-b7e7-19012596bc6f" providerId="ADAL" clId="{A39B6C6C-B31D-46A6-8B57-42EA76D54AEE}" dt="2023-11-23T13:31:05.711" v="1516" actId="6549"/>
          <ac:spMkLst>
            <pc:docMk/>
            <pc:sldMk cId="0" sldId="296"/>
            <ac:spMk id="3" creationId="{00000000-0000-0000-0000-000000000000}"/>
          </ac:spMkLst>
        </pc:spChg>
      </pc:sldChg>
      <pc:sldChg chg="modSp mod">
        <pc:chgData name="Kimberly Badovinac" userId="628638f2-a94e-4c2b-b7e7-19012596bc6f" providerId="ADAL" clId="{A39B6C6C-B31D-46A6-8B57-42EA76D54AEE}" dt="2023-08-29T14:31:46.968" v="1509" actId="20577"/>
        <pc:sldMkLst>
          <pc:docMk/>
          <pc:sldMk cId="0" sldId="297"/>
        </pc:sldMkLst>
        <pc:spChg chg="mod">
          <ac:chgData name="Kimberly Badovinac" userId="628638f2-a94e-4c2b-b7e7-19012596bc6f" providerId="ADAL" clId="{A39B6C6C-B31D-46A6-8B57-42EA76D54AEE}" dt="2023-08-29T14:31:46.968" v="1509" actId="20577"/>
          <ac:spMkLst>
            <pc:docMk/>
            <pc:sldMk cId="0" sldId="297"/>
            <ac:spMk id="3" creationId="{00000000-0000-0000-0000-000000000000}"/>
          </ac:spMkLst>
        </pc:spChg>
      </pc:sldChg>
      <pc:sldChg chg="delSp modSp mod">
        <pc:chgData name="Kimberly Badovinac" userId="628638f2-a94e-4c2b-b7e7-19012596bc6f" providerId="ADAL" clId="{A39B6C6C-B31D-46A6-8B57-42EA76D54AEE}" dt="2023-08-29T13:33:25.333" v="874" actId="1076"/>
        <pc:sldMkLst>
          <pc:docMk/>
          <pc:sldMk cId="4126650177" sldId="298"/>
        </pc:sldMkLst>
        <pc:picChg chg="del">
          <ac:chgData name="Kimberly Badovinac" userId="628638f2-a94e-4c2b-b7e7-19012596bc6f" providerId="ADAL" clId="{A39B6C6C-B31D-46A6-8B57-42EA76D54AEE}" dt="2023-08-29T13:32:54.205" v="871" actId="478"/>
          <ac:picMkLst>
            <pc:docMk/>
            <pc:sldMk cId="4126650177" sldId="298"/>
            <ac:picMk id="3" creationId="{38EB22A0-2ADA-4EBD-BFA3-9FAC1E4902AB}"/>
          </ac:picMkLst>
        </pc:picChg>
        <pc:picChg chg="mod">
          <ac:chgData name="Kimberly Badovinac" userId="628638f2-a94e-4c2b-b7e7-19012596bc6f" providerId="ADAL" clId="{A39B6C6C-B31D-46A6-8B57-42EA76D54AEE}" dt="2023-08-29T13:33:25.333" v="874" actId="1076"/>
          <ac:picMkLst>
            <pc:docMk/>
            <pc:sldMk cId="4126650177" sldId="298"/>
            <ac:picMk id="4" creationId="{0DCF12BD-0F6A-821F-073C-9DF389FEC356}"/>
          </ac:picMkLst>
        </pc:picChg>
      </pc:sldChg>
      <pc:sldChg chg="addSp delSp modSp mod">
        <pc:chgData name="Kimberly Badovinac" userId="628638f2-a94e-4c2b-b7e7-19012596bc6f" providerId="ADAL" clId="{A39B6C6C-B31D-46A6-8B57-42EA76D54AEE}" dt="2023-08-29T13:18:58.888" v="540" actId="164"/>
        <pc:sldMkLst>
          <pc:docMk/>
          <pc:sldMk cId="3933634067" sldId="300"/>
        </pc:sldMkLst>
        <pc:grpChg chg="add mod">
          <ac:chgData name="Kimberly Badovinac" userId="628638f2-a94e-4c2b-b7e7-19012596bc6f" providerId="ADAL" clId="{A39B6C6C-B31D-46A6-8B57-42EA76D54AEE}" dt="2023-08-29T13:18:58.888" v="540" actId="164"/>
          <ac:grpSpMkLst>
            <pc:docMk/>
            <pc:sldMk cId="3933634067" sldId="300"/>
            <ac:grpSpMk id="5" creationId="{793052A9-F38F-C391-22F6-76C5FFF11EB5}"/>
          </ac:grpSpMkLst>
        </pc:grpChg>
        <pc:grpChg chg="del">
          <ac:chgData name="Kimberly Badovinac" userId="628638f2-a94e-4c2b-b7e7-19012596bc6f" providerId="ADAL" clId="{A39B6C6C-B31D-46A6-8B57-42EA76D54AEE}" dt="2023-08-29T13:17:56.446" v="531" actId="478"/>
          <ac:grpSpMkLst>
            <pc:docMk/>
            <pc:sldMk cId="3933634067" sldId="300"/>
            <ac:grpSpMk id="20" creationId="{3F47C2FF-8F19-48F3-AF81-4B949A036BA6}"/>
          </ac:grpSpMkLst>
        </pc:grpChg>
        <pc:picChg chg="mod">
          <ac:chgData name="Kimberly Badovinac" userId="628638f2-a94e-4c2b-b7e7-19012596bc6f" providerId="ADAL" clId="{A39B6C6C-B31D-46A6-8B57-42EA76D54AEE}" dt="2023-08-29T13:18:58.888" v="540" actId="164"/>
          <ac:picMkLst>
            <pc:docMk/>
            <pc:sldMk cId="3933634067" sldId="300"/>
            <ac:picMk id="3" creationId="{999BF56F-02B8-79F9-13F6-5B5EC7E5611E}"/>
          </ac:picMkLst>
        </pc:picChg>
        <pc:picChg chg="mod ord">
          <ac:chgData name="Kimberly Badovinac" userId="628638f2-a94e-4c2b-b7e7-19012596bc6f" providerId="ADAL" clId="{A39B6C6C-B31D-46A6-8B57-42EA76D54AEE}" dt="2023-08-29T13:18:58.888" v="540" actId="164"/>
          <ac:picMkLst>
            <pc:docMk/>
            <pc:sldMk cId="3933634067" sldId="300"/>
            <ac:picMk id="4" creationId="{0BD99BA2-28FD-B126-7A12-1A7EEC50C74C}"/>
          </ac:picMkLst>
        </pc:picChg>
        <pc:picChg chg="del topLvl">
          <ac:chgData name="Kimberly Badovinac" userId="628638f2-a94e-4c2b-b7e7-19012596bc6f" providerId="ADAL" clId="{A39B6C6C-B31D-46A6-8B57-42EA76D54AEE}" dt="2023-08-29T13:17:59.028" v="532" actId="478"/>
          <ac:picMkLst>
            <pc:docMk/>
            <pc:sldMk cId="3933634067" sldId="300"/>
            <ac:picMk id="21" creationId="{3D05465D-210B-4F94-A1D1-F16E0A42BE25}"/>
          </ac:picMkLst>
        </pc:picChg>
        <pc:picChg chg="del topLvl">
          <ac:chgData name="Kimberly Badovinac" userId="628638f2-a94e-4c2b-b7e7-19012596bc6f" providerId="ADAL" clId="{A39B6C6C-B31D-46A6-8B57-42EA76D54AEE}" dt="2023-08-29T13:17:56.446" v="531" actId="478"/>
          <ac:picMkLst>
            <pc:docMk/>
            <pc:sldMk cId="3933634067" sldId="300"/>
            <ac:picMk id="22" creationId="{99B016DE-3252-4C12-99CD-5D0CBB3E32A5}"/>
          </ac:picMkLst>
        </pc:picChg>
      </pc:sldChg>
      <pc:sldChg chg="delSp modSp mod">
        <pc:chgData name="Kimberly Badovinac" userId="628638f2-a94e-4c2b-b7e7-19012596bc6f" providerId="ADAL" clId="{A39B6C6C-B31D-46A6-8B57-42EA76D54AEE}" dt="2023-08-29T13:09:27.959" v="466" actId="1076"/>
        <pc:sldMkLst>
          <pc:docMk/>
          <pc:sldMk cId="1715627043" sldId="301"/>
        </pc:sldMkLst>
        <pc:picChg chg="mod">
          <ac:chgData name="Kimberly Badovinac" userId="628638f2-a94e-4c2b-b7e7-19012596bc6f" providerId="ADAL" clId="{A39B6C6C-B31D-46A6-8B57-42EA76D54AEE}" dt="2023-08-29T13:09:27.959" v="466" actId="1076"/>
          <ac:picMkLst>
            <pc:docMk/>
            <pc:sldMk cId="1715627043" sldId="301"/>
            <ac:picMk id="3" creationId="{E8A81CE9-AE1B-205F-F0AE-B9AFFB41D24B}"/>
          </ac:picMkLst>
        </pc:picChg>
        <pc:picChg chg="del">
          <ac:chgData name="Kimberly Badovinac" userId="628638f2-a94e-4c2b-b7e7-19012596bc6f" providerId="ADAL" clId="{A39B6C6C-B31D-46A6-8B57-42EA76D54AEE}" dt="2023-08-29T13:08:40.137" v="463" actId="478"/>
          <ac:picMkLst>
            <pc:docMk/>
            <pc:sldMk cId="1715627043" sldId="301"/>
            <ac:picMk id="4" creationId="{31DC839F-5FE8-4CAC-AC98-F556447F36FE}"/>
          </ac:picMkLst>
        </pc:picChg>
      </pc:sldChg>
      <pc:sldChg chg="delSp modSp mod">
        <pc:chgData name="Kimberly Badovinac" userId="628638f2-a94e-4c2b-b7e7-19012596bc6f" providerId="ADAL" clId="{A39B6C6C-B31D-46A6-8B57-42EA76D54AEE}" dt="2023-08-29T13:16:37.651" v="530" actId="1076"/>
        <pc:sldMkLst>
          <pc:docMk/>
          <pc:sldMk cId="4172284556" sldId="302"/>
        </pc:sldMkLst>
        <pc:picChg chg="mod">
          <ac:chgData name="Kimberly Badovinac" userId="628638f2-a94e-4c2b-b7e7-19012596bc6f" providerId="ADAL" clId="{A39B6C6C-B31D-46A6-8B57-42EA76D54AEE}" dt="2023-08-29T13:16:37.651" v="530" actId="1076"/>
          <ac:picMkLst>
            <pc:docMk/>
            <pc:sldMk cId="4172284556" sldId="302"/>
            <ac:picMk id="3" creationId="{E2C41FB7-838C-7315-3511-6A36B9A51849}"/>
          </ac:picMkLst>
        </pc:picChg>
        <pc:picChg chg="del">
          <ac:chgData name="Kimberly Badovinac" userId="628638f2-a94e-4c2b-b7e7-19012596bc6f" providerId="ADAL" clId="{A39B6C6C-B31D-46A6-8B57-42EA76D54AEE}" dt="2023-08-29T13:16:16.667" v="527" actId="478"/>
          <ac:picMkLst>
            <pc:docMk/>
            <pc:sldMk cId="4172284556" sldId="302"/>
            <ac:picMk id="6" creationId="{48739E36-1926-4E6E-A038-CB391C28E399}"/>
          </ac:picMkLst>
        </pc:picChg>
      </pc:sldChg>
      <pc:sldChg chg="delSp modSp mod">
        <pc:chgData name="Kimberly Badovinac" userId="628638f2-a94e-4c2b-b7e7-19012596bc6f" providerId="ADAL" clId="{A39B6C6C-B31D-46A6-8B57-42EA76D54AEE}" dt="2023-08-29T13:16:13.147" v="526" actId="1076"/>
        <pc:sldMkLst>
          <pc:docMk/>
          <pc:sldMk cId="1278624587" sldId="303"/>
        </pc:sldMkLst>
        <pc:picChg chg="del">
          <ac:chgData name="Kimberly Badovinac" userId="628638f2-a94e-4c2b-b7e7-19012596bc6f" providerId="ADAL" clId="{A39B6C6C-B31D-46A6-8B57-42EA76D54AEE}" dt="2023-08-29T13:16:00.941" v="523" actId="478"/>
          <ac:picMkLst>
            <pc:docMk/>
            <pc:sldMk cId="1278624587" sldId="303"/>
            <ac:picMk id="3" creationId="{DAB1FDF8-8130-43C4-B678-CE9280595FA7}"/>
          </ac:picMkLst>
        </pc:picChg>
        <pc:picChg chg="mod">
          <ac:chgData name="Kimberly Badovinac" userId="628638f2-a94e-4c2b-b7e7-19012596bc6f" providerId="ADAL" clId="{A39B6C6C-B31D-46A6-8B57-42EA76D54AEE}" dt="2023-08-29T13:16:13.147" v="526" actId="1076"/>
          <ac:picMkLst>
            <pc:docMk/>
            <pc:sldMk cId="1278624587" sldId="303"/>
            <ac:picMk id="4" creationId="{8C50BFE3-023F-BE1F-CACF-2CFE9D141396}"/>
          </ac:picMkLst>
        </pc:picChg>
      </pc:sldChg>
      <pc:sldChg chg="addSp delSp modSp mod">
        <pc:chgData name="Kimberly Badovinac" userId="628638f2-a94e-4c2b-b7e7-19012596bc6f" providerId="ADAL" clId="{A39B6C6C-B31D-46A6-8B57-42EA76D54AEE}" dt="2023-08-29T13:05:18.807" v="431" actId="1076"/>
        <pc:sldMkLst>
          <pc:docMk/>
          <pc:sldMk cId="2267108545" sldId="304"/>
        </pc:sldMkLst>
        <pc:spChg chg="add mod">
          <ac:chgData name="Kimberly Badovinac" userId="628638f2-a94e-4c2b-b7e7-19012596bc6f" providerId="ADAL" clId="{A39B6C6C-B31D-46A6-8B57-42EA76D54AEE}" dt="2023-08-29T13:05:18.807" v="431" actId="1076"/>
          <ac:spMkLst>
            <pc:docMk/>
            <pc:sldMk cId="2267108545" sldId="304"/>
            <ac:spMk id="6" creationId="{039E03AB-93F6-8DAB-C490-EEF8ED6ABAD1}"/>
          </ac:spMkLst>
        </pc:spChg>
        <pc:grpChg chg="del">
          <ac:chgData name="Kimberly Badovinac" userId="628638f2-a94e-4c2b-b7e7-19012596bc6f" providerId="ADAL" clId="{A39B6C6C-B31D-46A6-8B57-42EA76D54AEE}" dt="2023-08-29T13:01:41.887" v="411" actId="478"/>
          <ac:grpSpMkLst>
            <pc:docMk/>
            <pc:sldMk cId="2267108545" sldId="304"/>
            <ac:grpSpMk id="4" creationId="{A920A0CD-CEE0-4606-BA52-9D117A9FC880}"/>
          </ac:grpSpMkLst>
        </pc:grpChg>
        <pc:grpChg chg="add mod">
          <ac:chgData name="Kimberly Badovinac" userId="628638f2-a94e-4c2b-b7e7-19012596bc6f" providerId="ADAL" clId="{A39B6C6C-B31D-46A6-8B57-42EA76D54AEE}" dt="2023-08-29T13:05:03.381" v="429" actId="164"/>
          <ac:grpSpMkLst>
            <pc:docMk/>
            <pc:sldMk cId="2267108545" sldId="304"/>
            <ac:grpSpMk id="12" creationId="{DE82BDEC-346B-DEAC-3A21-F582FF09E2D7}"/>
          </ac:grpSpMkLst>
        </pc:grpChg>
        <pc:picChg chg="mod">
          <ac:chgData name="Kimberly Badovinac" userId="628638f2-a94e-4c2b-b7e7-19012596bc6f" providerId="ADAL" clId="{A39B6C6C-B31D-46A6-8B57-42EA76D54AEE}" dt="2023-08-29T13:05:03.381" v="429" actId="164"/>
          <ac:picMkLst>
            <pc:docMk/>
            <pc:sldMk cId="2267108545" sldId="304"/>
            <ac:picMk id="7" creationId="{8F509777-8A10-ACF1-ABD2-8F97B1B6D4D7}"/>
          </ac:picMkLst>
        </pc:picChg>
        <pc:picChg chg="add del">
          <ac:chgData name="Kimberly Badovinac" userId="628638f2-a94e-4c2b-b7e7-19012596bc6f" providerId="ADAL" clId="{A39B6C6C-B31D-46A6-8B57-42EA76D54AEE}" dt="2023-08-29T13:02:50.600" v="422" actId="22"/>
          <ac:picMkLst>
            <pc:docMk/>
            <pc:sldMk cId="2267108545" sldId="304"/>
            <ac:picMk id="10" creationId="{2640AC46-8FE6-092F-5F5F-97CCE0636433}"/>
          </ac:picMkLst>
        </pc:picChg>
        <pc:picChg chg="mod ord">
          <ac:chgData name="Kimberly Badovinac" userId="628638f2-a94e-4c2b-b7e7-19012596bc6f" providerId="ADAL" clId="{A39B6C6C-B31D-46A6-8B57-42EA76D54AEE}" dt="2023-08-29T13:05:03.381" v="429" actId="164"/>
          <ac:picMkLst>
            <pc:docMk/>
            <pc:sldMk cId="2267108545" sldId="304"/>
            <ac:picMk id="11" creationId="{94F16AAD-4D2A-F87F-BD60-BF4135AFDD3F}"/>
          </ac:picMkLst>
        </pc:picChg>
      </pc:sldChg>
      <pc:sldChg chg="addSp delSp modSp mod">
        <pc:chgData name="Kimberly Badovinac" userId="628638f2-a94e-4c2b-b7e7-19012596bc6f" providerId="ADAL" clId="{A39B6C6C-B31D-46A6-8B57-42EA76D54AEE}" dt="2023-08-29T13:01:27.757" v="410" actId="1076"/>
        <pc:sldMkLst>
          <pc:docMk/>
          <pc:sldMk cId="2036063788" sldId="306"/>
        </pc:sldMkLst>
        <pc:spChg chg="add mod">
          <ac:chgData name="Kimberly Badovinac" userId="628638f2-a94e-4c2b-b7e7-19012596bc6f" providerId="ADAL" clId="{A39B6C6C-B31D-46A6-8B57-42EA76D54AEE}" dt="2023-08-29T12:57:15.188" v="367" actId="1076"/>
          <ac:spMkLst>
            <pc:docMk/>
            <pc:sldMk cId="2036063788" sldId="306"/>
            <ac:spMk id="3" creationId="{4AA11F23-F7D7-D2A1-3430-4D4A85F0BD5A}"/>
          </ac:spMkLst>
        </pc:spChg>
        <pc:spChg chg="add mod">
          <ac:chgData name="Kimberly Badovinac" userId="628638f2-a94e-4c2b-b7e7-19012596bc6f" providerId="ADAL" clId="{A39B6C6C-B31D-46A6-8B57-42EA76D54AEE}" dt="2023-08-29T12:58:00.101" v="373" actId="14100"/>
          <ac:spMkLst>
            <pc:docMk/>
            <pc:sldMk cId="2036063788" sldId="306"/>
            <ac:spMk id="5" creationId="{00E91B85-E607-A212-2CA0-0D05E9D2DAC4}"/>
          </ac:spMkLst>
        </pc:spChg>
        <pc:spChg chg="add mod">
          <ac:chgData name="Kimberly Badovinac" userId="628638f2-a94e-4c2b-b7e7-19012596bc6f" providerId="ADAL" clId="{A39B6C6C-B31D-46A6-8B57-42EA76D54AEE}" dt="2023-08-29T13:00:21.836" v="401"/>
          <ac:spMkLst>
            <pc:docMk/>
            <pc:sldMk cId="2036063788" sldId="306"/>
            <ac:spMk id="7" creationId="{D7F8C06E-7DF1-42B7-BCE6-0DF59552D350}"/>
          </ac:spMkLst>
        </pc:spChg>
        <pc:spChg chg="add mod">
          <ac:chgData name="Kimberly Badovinac" userId="628638f2-a94e-4c2b-b7e7-19012596bc6f" providerId="ADAL" clId="{A39B6C6C-B31D-46A6-8B57-42EA76D54AEE}" dt="2023-08-29T13:00:21.836" v="401"/>
          <ac:spMkLst>
            <pc:docMk/>
            <pc:sldMk cId="2036063788" sldId="306"/>
            <ac:spMk id="8" creationId="{E47506DD-34F2-4F97-953A-6602B33A1E00}"/>
          </ac:spMkLst>
        </pc:spChg>
        <pc:spChg chg="add mod">
          <ac:chgData name="Kimberly Badovinac" userId="628638f2-a94e-4c2b-b7e7-19012596bc6f" providerId="ADAL" clId="{A39B6C6C-B31D-46A6-8B57-42EA76D54AEE}" dt="2023-08-29T13:00:21.836" v="401"/>
          <ac:spMkLst>
            <pc:docMk/>
            <pc:sldMk cId="2036063788" sldId="306"/>
            <ac:spMk id="9" creationId="{9A60AE98-1A42-469B-B214-257645055136}"/>
          </ac:spMkLst>
        </pc:spChg>
        <pc:spChg chg="mod">
          <ac:chgData name="Kimberly Badovinac" userId="628638f2-a94e-4c2b-b7e7-19012596bc6f" providerId="ADAL" clId="{A39B6C6C-B31D-46A6-8B57-42EA76D54AEE}" dt="2023-08-29T13:00:51.662" v="407" actId="1076"/>
          <ac:spMkLst>
            <pc:docMk/>
            <pc:sldMk cId="2036063788" sldId="306"/>
            <ac:spMk id="10" creationId="{698423B2-2EF9-428D-A0D2-670993A869BB}"/>
          </ac:spMkLst>
        </pc:spChg>
        <pc:spChg chg="mod">
          <ac:chgData name="Kimberly Badovinac" userId="628638f2-a94e-4c2b-b7e7-19012596bc6f" providerId="ADAL" clId="{A39B6C6C-B31D-46A6-8B57-42EA76D54AEE}" dt="2023-08-29T13:00:48.174" v="406" actId="1076"/>
          <ac:spMkLst>
            <pc:docMk/>
            <pc:sldMk cId="2036063788" sldId="306"/>
            <ac:spMk id="12" creationId="{5284CA68-BDAC-4189-8CE7-C8DFB3648925}"/>
          </ac:spMkLst>
        </pc:spChg>
        <pc:spChg chg="mod">
          <ac:chgData name="Kimberly Badovinac" userId="628638f2-a94e-4c2b-b7e7-19012596bc6f" providerId="ADAL" clId="{A39B6C6C-B31D-46A6-8B57-42EA76D54AEE}" dt="2023-08-29T13:01:00.981" v="409" actId="1076"/>
          <ac:spMkLst>
            <pc:docMk/>
            <pc:sldMk cId="2036063788" sldId="306"/>
            <ac:spMk id="13" creationId="{5D226B9E-4691-4451-956D-94B8BE277CCF}"/>
          </ac:spMkLst>
        </pc:spChg>
        <pc:spChg chg="mod">
          <ac:chgData name="Kimberly Badovinac" userId="628638f2-a94e-4c2b-b7e7-19012596bc6f" providerId="ADAL" clId="{A39B6C6C-B31D-46A6-8B57-42EA76D54AEE}" dt="2023-08-29T13:01:27.757" v="410" actId="1076"/>
          <ac:spMkLst>
            <pc:docMk/>
            <pc:sldMk cId="2036063788" sldId="306"/>
            <ac:spMk id="14" creationId="{28C6F71C-9CF0-4B61-A7B8-585CE92231F9}"/>
          </ac:spMkLst>
        </pc:spChg>
        <pc:grpChg chg="add mod ord">
          <ac:chgData name="Kimberly Badovinac" userId="628638f2-a94e-4c2b-b7e7-19012596bc6f" providerId="ADAL" clId="{A39B6C6C-B31D-46A6-8B57-42EA76D54AEE}" dt="2023-08-29T13:00:43.002" v="405" actId="167"/>
          <ac:grpSpMkLst>
            <pc:docMk/>
            <pc:sldMk cId="2036063788" sldId="306"/>
            <ac:grpSpMk id="6" creationId="{CCCBB4E4-D435-4ECF-96AC-71B0A0E5C690}"/>
          </ac:grpSpMkLst>
        </pc:grpChg>
        <pc:grpChg chg="del mod">
          <ac:chgData name="Kimberly Badovinac" userId="628638f2-a94e-4c2b-b7e7-19012596bc6f" providerId="ADAL" clId="{A39B6C6C-B31D-46A6-8B57-42EA76D54AEE}" dt="2023-08-29T13:00:20.638" v="400" actId="478"/>
          <ac:grpSpMkLst>
            <pc:docMk/>
            <pc:sldMk cId="2036063788" sldId="306"/>
            <ac:grpSpMk id="16" creationId="{CCCBB4E4-D435-4ECF-96AC-71B0A0E5C690}"/>
          </ac:grpSpMkLst>
        </pc:grpChg>
        <pc:picChg chg="del">
          <ac:chgData name="Kimberly Badovinac" userId="628638f2-a94e-4c2b-b7e7-19012596bc6f" providerId="ADAL" clId="{A39B6C6C-B31D-46A6-8B57-42EA76D54AEE}" dt="2023-08-29T12:57:45.270" v="368" actId="478"/>
          <ac:picMkLst>
            <pc:docMk/>
            <pc:sldMk cId="2036063788" sldId="306"/>
            <ac:picMk id="20" creationId="{0DED3332-12F5-47F5-AA7C-FA83975F3BCE}"/>
          </ac:picMkLst>
        </pc:picChg>
        <pc:picChg chg="del">
          <ac:chgData name="Kimberly Badovinac" userId="628638f2-a94e-4c2b-b7e7-19012596bc6f" providerId="ADAL" clId="{A39B6C6C-B31D-46A6-8B57-42EA76D54AEE}" dt="2023-08-29T12:56:55.916" v="364" actId="478"/>
          <ac:picMkLst>
            <pc:docMk/>
            <pc:sldMk cId="2036063788" sldId="306"/>
            <ac:picMk id="23" creationId="{A20EE62C-0EDB-43B6-88B3-EE7E0B203820}"/>
          </ac:picMkLst>
        </pc:picChg>
      </pc:sldChg>
      <pc:sldChg chg="addSp delSp modSp mod">
        <pc:chgData name="Kimberly Badovinac" userId="628638f2-a94e-4c2b-b7e7-19012596bc6f" providerId="ADAL" clId="{A39B6C6C-B31D-46A6-8B57-42EA76D54AEE}" dt="2023-08-29T12:56:34.533" v="363" actId="1076"/>
        <pc:sldMkLst>
          <pc:docMk/>
          <pc:sldMk cId="3946322415" sldId="307"/>
        </pc:sldMkLst>
        <pc:spChg chg="add mod">
          <ac:chgData name="Kimberly Badovinac" userId="628638f2-a94e-4c2b-b7e7-19012596bc6f" providerId="ADAL" clId="{A39B6C6C-B31D-46A6-8B57-42EA76D54AEE}" dt="2023-08-29T12:56:34.533" v="363" actId="1076"/>
          <ac:spMkLst>
            <pc:docMk/>
            <pc:sldMk cId="3946322415" sldId="307"/>
            <ac:spMk id="5" creationId="{F4101412-508B-EE5E-AFE8-3747F67DDAE5}"/>
          </ac:spMkLst>
        </pc:spChg>
        <pc:picChg chg="mod">
          <ac:chgData name="Kimberly Badovinac" userId="628638f2-a94e-4c2b-b7e7-19012596bc6f" providerId="ADAL" clId="{A39B6C6C-B31D-46A6-8B57-42EA76D54AEE}" dt="2023-08-29T12:55:26.803" v="333" actId="14100"/>
          <ac:picMkLst>
            <pc:docMk/>
            <pc:sldMk cId="3946322415" sldId="307"/>
            <ac:picMk id="3" creationId="{808E7255-3E4C-AC23-8D9E-71F5A99121D4}"/>
          </ac:picMkLst>
        </pc:picChg>
        <pc:picChg chg="del">
          <ac:chgData name="Kimberly Badovinac" userId="628638f2-a94e-4c2b-b7e7-19012596bc6f" providerId="ADAL" clId="{A39B6C6C-B31D-46A6-8B57-42EA76D54AEE}" dt="2023-08-29T12:54:52.451" v="329" actId="478"/>
          <ac:picMkLst>
            <pc:docMk/>
            <pc:sldMk cId="3946322415" sldId="307"/>
            <ac:picMk id="6" creationId="{665F4B72-3DB7-4557-B83C-51DF32B3F8ED}"/>
          </ac:picMkLst>
        </pc:picChg>
        <pc:picChg chg="del">
          <ac:chgData name="Kimberly Badovinac" userId="628638f2-a94e-4c2b-b7e7-19012596bc6f" providerId="ADAL" clId="{A39B6C6C-B31D-46A6-8B57-42EA76D54AEE}" dt="2023-08-29T12:54:45.995" v="328" actId="478"/>
          <ac:picMkLst>
            <pc:docMk/>
            <pc:sldMk cId="3946322415" sldId="307"/>
            <ac:picMk id="11" creationId="{0F524FDF-2266-4076-8F2F-7D8E73585837}"/>
          </ac:picMkLst>
        </pc:picChg>
      </pc:sldChg>
      <pc:sldChg chg="delSp modSp mod">
        <pc:chgData name="Kimberly Badovinac" userId="628638f2-a94e-4c2b-b7e7-19012596bc6f" providerId="ADAL" clId="{A39B6C6C-B31D-46A6-8B57-42EA76D54AEE}" dt="2023-08-29T12:54:35.052" v="327" actId="14100"/>
        <pc:sldMkLst>
          <pc:docMk/>
          <pc:sldMk cId="490045036" sldId="308"/>
        </pc:sldMkLst>
        <pc:picChg chg="mod">
          <ac:chgData name="Kimberly Badovinac" userId="628638f2-a94e-4c2b-b7e7-19012596bc6f" providerId="ADAL" clId="{A39B6C6C-B31D-46A6-8B57-42EA76D54AEE}" dt="2023-08-29T12:54:35.052" v="327" actId="14100"/>
          <ac:picMkLst>
            <pc:docMk/>
            <pc:sldMk cId="490045036" sldId="308"/>
            <ac:picMk id="3" creationId="{86E0F86A-3EC8-CC13-8477-47243B405D10}"/>
          </ac:picMkLst>
        </pc:picChg>
        <pc:picChg chg="del">
          <ac:chgData name="Kimberly Badovinac" userId="628638f2-a94e-4c2b-b7e7-19012596bc6f" providerId="ADAL" clId="{A39B6C6C-B31D-46A6-8B57-42EA76D54AEE}" dt="2023-08-29T12:54:11.026" v="325" actId="478"/>
          <ac:picMkLst>
            <pc:docMk/>
            <pc:sldMk cId="490045036" sldId="308"/>
            <ac:picMk id="4" creationId="{070B7DDF-33AB-442E-9764-E4BA7796892B}"/>
          </ac:picMkLst>
        </pc:picChg>
      </pc:sldChg>
      <pc:sldChg chg="delSp modSp mod">
        <pc:chgData name="Kimberly Badovinac" userId="628638f2-a94e-4c2b-b7e7-19012596bc6f" providerId="ADAL" clId="{A39B6C6C-B31D-46A6-8B57-42EA76D54AEE}" dt="2023-08-29T13:31:54.412" v="862" actId="1076"/>
        <pc:sldMkLst>
          <pc:docMk/>
          <pc:sldMk cId="4117708858" sldId="309"/>
        </pc:sldMkLst>
        <pc:picChg chg="del">
          <ac:chgData name="Kimberly Badovinac" userId="628638f2-a94e-4c2b-b7e7-19012596bc6f" providerId="ADAL" clId="{A39B6C6C-B31D-46A6-8B57-42EA76D54AEE}" dt="2023-08-29T13:31:46.782" v="859" actId="478"/>
          <ac:picMkLst>
            <pc:docMk/>
            <pc:sldMk cId="4117708858" sldId="309"/>
            <ac:picMk id="3" creationId="{FEF7CA02-0ADA-4A88-BFFA-2EC02247A6D3}"/>
          </ac:picMkLst>
        </pc:picChg>
        <pc:picChg chg="mod">
          <ac:chgData name="Kimberly Badovinac" userId="628638f2-a94e-4c2b-b7e7-19012596bc6f" providerId="ADAL" clId="{A39B6C6C-B31D-46A6-8B57-42EA76D54AEE}" dt="2023-08-29T13:31:54.412" v="862" actId="1076"/>
          <ac:picMkLst>
            <pc:docMk/>
            <pc:sldMk cId="4117708858" sldId="309"/>
            <ac:picMk id="4" creationId="{ADF8A7EB-7EA4-C2C3-9CBB-02F61C1165A0}"/>
          </ac:picMkLst>
        </pc:picChg>
      </pc:sldChg>
      <pc:sldChg chg="delSp modSp mod">
        <pc:chgData name="Kimberly Badovinac" userId="628638f2-a94e-4c2b-b7e7-19012596bc6f" providerId="ADAL" clId="{A39B6C6C-B31D-46A6-8B57-42EA76D54AEE}" dt="2023-08-29T13:32:47.852" v="870" actId="1076"/>
        <pc:sldMkLst>
          <pc:docMk/>
          <pc:sldMk cId="2599927628" sldId="311"/>
        </pc:sldMkLst>
        <pc:picChg chg="del">
          <ac:chgData name="Kimberly Badovinac" userId="628638f2-a94e-4c2b-b7e7-19012596bc6f" providerId="ADAL" clId="{A39B6C6C-B31D-46A6-8B57-42EA76D54AEE}" dt="2023-08-29T13:32:14.597" v="863" actId="478"/>
          <ac:picMkLst>
            <pc:docMk/>
            <pc:sldMk cId="2599927628" sldId="311"/>
            <ac:picMk id="3" creationId="{9EA35EE5-0081-416E-B8A8-B4C209A8EFD0}"/>
          </ac:picMkLst>
        </pc:picChg>
        <pc:picChg chg="del mod">
          <ac:chgData name="Kimberly Badovinac" userId="628638f2-a94e-4c2b-b7e7-19012596bc6f" providerId="ADAL" clId="{A39B6C6C-B31D-46A6-8B57-42EA76D54AEE}" dt="2023-08-29T13:32:26.925" v="867" actId="478"/>
          <ac:picMkLst>
            <pc:docMk/>
            <pc:sldMk cId="2599927628" sldId="311"/>
            <ac:picMk id="4" creationId="{4E93905F-04C7-B1AD-52CB-3EB976BAB195}"/>
          </ac:picMkLst>
        </pc:picChg>
        <pc:picChg chg="mod">
          <ac:chgData name="Kimberly Badovinac" userId="628638f2-a94e-4c2b-b7e7-19012596bc6f" providerId="ADAL" clId="{A39B6C6C-B31D-46A6-8B57-42EA76D54AEE}" dt="2023-08-29T13:32:47.852" v="870" actId="1076"/>
          <ac:picMkLst>
            <pc:docMk/>
            <pc:sldMk cId="2599927628" sldId="311"/>
            <ac:picMk id="5" creationId="{0998DC27-8A89-72B9-A3F4-090BAF6E3DE3}"/>
          </ac:picMkLst>
        </pc:picChg>
      </pc:sldChg>
      <pc:sldMasterChg chg="modSldLayout">
        <pc:chgData name="Kimberly Badovinac" userId="628638f2-a94e-4c2b-b7e7-19012596bc6f" providerId="ADAL" clId="{A39B6C6C-B31D-46A6-8B57-42EA76D54AEE}" dt="2023-11-23T13:35:12.026" v="1679" actId="20577"/>
        <pc:sldMasterMkLst>
          <pc:docMk/>
          <pc:sldMasterMk cId="1203709391" sldId="2147483648"/>
        </pc:sldMasterMkLst>
        <pc:sldLayoutChg chg="modSp mod">
          <pc:chgData name="Kimberly Badovinac" userId="628638f2-a94e-4c2b-b7e7-19012596bc6f" providerId="ADAL" clId="{A39B6C6C-B31D-46A6-8B57-42EA76D54AEE}" dt="2023-11-23T13:35:12.026" v="1679" actId="20577"/>
          <pc:sldLayoutMkLst>
            <pc:docMk/>
            <pc:sldMasterMk cId="1203709391" sldId="2147483648"/>
            <pc:sldLayoutMk cId="1039140249" sldId="2147483649"/>
          </pc:sldLayoutMkLst>
          <pc:spChg chg="mod">
            <ac:chgData name="Kimberly Badovinac" userId="628638f2-a94e-4c2b-b7e7-19012596bc6f" providerId="ADAL" clId="{A39B6C6C-B31D-46A6-8B57-42EA76D54AEE}" dt="2023-11-23T13:35:12.026" v="1679" actId="20577"/>
            <ac:spMkLst>
              <pc:docMk/>
              <pc:sldMasterMk cId="1203709391" sldId="2147483648"/>
              <pc:sldLayoutMk cId="1039140249" sldId="2147483649"/>
              <ac:spMk id="5" creationId="{66DAE912-552C-43EC-8E9F-D0CF9DCADEE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C4F062-F198-497E-A315-120F57AD20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7F5AF1-E976-41C0-8F7F-252C55410E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091B45-F082-4793-BCF7-26746BA74D88}" type="datetimeFigureOut">
              <a:rPr lang="en-US" smtClean="0"/>
              <a:t>11/23/2023</a:t>
            </a:fld>
            <a:endParaRPr lang="en-US"/>
          </a:p>
        </p:txBody>
      </p:sp>
      <p:sp>
        <p:nvSpPr>
          <p:cNvPr id="4" name="Footer Placeholder 3">
            <a:extLst>
              <a:ext uri="{FF2B5EF4-FFF2-40B4-BE49-F238E27FC236}">
                <a16:creationId xmlns:a16="http://schemas.microsoft.com/office/drawing/2014/main" id="{BAA18FE9-2560-4F9E-946E-999B2894BA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116372-201F-4669-BEAF-0CFC5FC3FF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E4536D-29F7-45E1-B2A4-DA868E0F8B3D}" type="slidenum">
              <a:rPr lang="en-US" smtClean="0"/>
              <a:t>‹#›</a:t>
            </a:fld>
            <a:endParaRPr lang="en-US"/>
          </a:p>
        </p:txBody>
      </p:sp>
    </p:spTree>
    <p:extLst>
      <p:ext uri="{BB962C8B-B14F-4D97-AF65-F5344CB8AC3E}">
        <p14:creationId xmlns:p14="http://schemas.microsoft.com/office/powerpoint/2010/main" val="1379680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302049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pic>
        <p:nvPicPr>
          <p:cNvPr id="3" name="Picture 2">
            <a:extLst>
              <a:ext uri="{FF2B5EF4-FFF2-40B4-BE49-F238E27FC236}">
                <a16:creationId xmlns:a16="http://schemas.microsoft.com/office/drawing/2014/main" id="{FC35AF4C-E777-4ADD-B507-674160F3F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121" y="0"/>
            <a:ext cx="11616275" cy="4009292"/>
          </a:xfrm>
          <a:prstGeom prst="rect">
            <a:avLst/>
          </a:prstGeom>
        </p:spPr>
      </p:pic>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34066" y="3216800"/>
            <a:ext cx="66097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December 2023</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0346" y="5543159"/>
            <a:ext cx="3840813" cy="876376"/>
          </a:xfrm>
          <a:prstGeom prst="rect">
            <a:avLst/>
          </a:prstGeom>
        </p:spPr>
      </p:pic>
      <p:pic>
        <p:nvPicPr>
          <p:cNvPr id="6" name="Picture 5" descr="Text&#10;&#10;Description automatically generated">
            <a:extLst>
              <a:ext uri="{FF2B5EF4-FFF2-40B4-BE49-F238E27FC236}">
                <a16:creationId xmlns:a16="http://schemas.microsoft.com/office/drawing/2014/main" id="{41E1D1AB-5220-4684-89A4-0CF8548CA3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55781" y="5543159"/>
            <a:ext cx="2767342" cy="948160"/>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rgbClr val="F37321"/>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11/23/2023</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ealth-infobase.canada.ca/data-tools/cyp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Research Investment in</a:t>
            </a:r>
            <a:br>
              <a:rPr lang="en-US" dirty="0"/>
            </a:br>
            <a:r>
              <a:rPr lang="en-US" dirty="0"/>
              <a:t>Childhood and Adolescent Cancers, 2005–2021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E4ED5-AA38-41D7-8C5B-4E5F5CEE3680}"/>
              </a:ext>
            </a:extLst>
          </p:cNvPr>
          <p:cNvSpPr>
            <a:spLocks noGrp="1"/>
          </p:cNvSpPr>
          <p:nvPr>
            <p:ph type="sldNum" sz="quarter" idx="4"/>
          </p:nvPr>
        </p:nvSpPr>
        <p:spPr/>
        <p:txBody>
          <a:bodyPr/>
          <a:lstStyle/>
          <a:p>
            <a:fld id="{B47ABD4A-E1D3-4DA1-85CF-EB3A31666CA3}" type="slidenum">
              <a:rPr lang="en-US" smtClean="0"/>
              <a:pPr/>
              <a:t>10</a:t>
            </a:fld>
            <a:endParaRPr lang="en-US"/>
          </a:p>
        </p:txBody>
      </p:sp>
      <p:pic>
        <p:nvPicPr>
          <p:cNvPr id="5" name="Picture 4">
            <a:extLst>
              <a:ext uri="{FF2B5EF4-FFF2-40B4-BE49-F238E27FC236}">
                <a16:creationId xmlns:a16="http://schemas.microsoft.com/office/drawing/2014/main" id="{0998DC27-8A89-72B9-A3F4-090BAF6E3DE3}"/>
              </a:ext>
            </a:extLst>
          </p:cNvPr>
          <p:cNvPicPr>
            <a:picLocks noChangeAspect="1"/>
          </p:cNvPicPr>
          <p:nvPr/>
        </p:nvPicPr>
        <p:blipFill>
          <a:blip r:embed="rId2"/>
          <a:stretch>
            <a:fillRect/>
          </a:stretch>
        </p:blipFill>
        <p:spPr>
          <a:xfrm>
            <a:off x="690272" y="1042084"/>
            <a:ext cx="11031045" cy="4773831"/>
          </a:xfrm>
          <a:prstGeom prst="rect">
            <a:avLst/>
          </a:prstGeom>
        </p:spPr>
      </p:pic>
    </p:spTree>
    <p:extLst>
      <p:ext uri="{BB962C8B-B14F-4D97-AF65-F5344CB8AC3E}">
        <p14:creationId xmlns:p14="http://schemas.microsoft.com/office/powerpoint/2010/main" val="259992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11</a:t>
            </a:fld>
            <a:endParaRPr lang="en-US" dirty="0"/>
          </a:p>
        </p:txBody>
      </p:sp>
      <p:pic>
        <p:nvPicPr>
          <p:cNvPr id="4" name="Picture 3">
            <a:extLst>
              <a:ext uri="{FF2B5EF4-FFF2-40B4-BE49-F238E27FC236}">
                <a16:creationId xmlns:a16="http://schemas.microsoft.com/office/drawing/2014/main" id="{ADF8A7EB-7EA4-C2C3-9CBB-02F61C1165A0}"/>
              </a:ext>
            </a:extLst>
          </p:cNvPr>
          <p:cNvPicPr>
            <a:picLocks noChangeAspect="1"/>
          </p:cNvPicPr>
          <p:nvPr/>
        </p:nvPicPr>
        <p:blipFill>
          <a:blip r:embed="rId2"/>
          <a:stretch>
            <a:fillRect/>
          </a:stretch>
        </p:blipFill>
        <p:spPr>
          <a:xfrm>
            <a:off x="723965" y="874647"/>
            <a:ext cx="9944343" cy="5297553"/>
          </a:xfrm>
          <a:prstGeom prst="rect">
            <a:avLst/>
          </a:prstGeom>
        </p:spPr>
      </p:pic>
    </p:spTree>
    <p:extLst>
      <p:ext uri="{BB962C8B-B14F-4D97-AF65-F5344CB8AC3E}">
        <p14:creationId xmlns:p14="http://schemas.microsoft.com/office/powerpoint/2010/main" val="411770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Nearly half (47%) invested in research in 2021 on childhood and adolescent cancers came from the Canadian Institutes of Health Research (CIHR). In terms of CIHR’s overall cancer research investment, the proportion related to childhood and adolescent cancers rose from 3.7% in 2005 to 9.3% in 2021 and this is anticipated to increase in the next few years given new investments.</a:t>
            </a:r>
          </a:p>
          <a:p>
            <a:r>
              <a:rPr lang="en-US" dirty="0"/>
              <a:t>Other funders/programs with 17-year investments over $10M were: Genome Canada, Canadian Cancer Society (CCS), the Canada Research Chairs Program, Ontario Institute for Cancer Research (OICR), </a:t>
            </a:r>
            <a:r>
              <a:rPr lang="fr-FR" dirty="0"/>
              <a:t>Fonds de recherche du Québec – Santé (</a:t>
            </a:r>
            <a:r>
              <a:rPr lang="en-US" dirty="0"/>
              <a:t>FRQS), The Terry Fox Research Institute (TFRI), and The Cole Foundation. </a:t>
            </a:r>
          </a:p>
          <a:p>
            <a:r>
              <a:rPr lang="en-US" dirty="0"/>
              <a:t>In terms of funding mechanisms, operating grants formed the largest share of the investment, particularly the case for the 2017-2021 period. For all three time periods, much of the operating grant investment was in the biomedical research pillar and this was more pronounced in 2017-2021.</a:t>
            </a:r>
          </a:p>
        </p:txBody>
      </p:sp>
      <p:sp>
        <p:nvSpPr>
          <p:cNvPr id="2" name="Title 1"/>
          <p:cNvSpPr>
            <a:spLocks noGrp="1"/>
          </p:cNvSpPr>
          <p:nvPr>
            <p:ph type="title"/>
          </p:nvPr>
        </p:nvSpPr>
        <p:spPr/>
        <p:txBody>
          <a:bodyPr/>
          <a:lstStyle/>
          <a:p>
            <a:r>
              <a:rPr lang="en-US" dirty="0"/>
              <a:t>A2. Overall Investment</a:t>
            </a:r>
          </a:p>
        </p:txBody>
      </p:sp>
      <p:sp>
        <p:nvSpPr>
          <p:cNvPr id="4" name="Slide Number Placeholder 3"/>
          <p:cNvSpPr>
            <a:spLocks noGrp="1"/>
          </p:cNvSpPr>
          <p:nvPr>
            <p:ph type="sldNum" sz="quarter" idx="4"/>
          </p:nvPr>
        </p:nvSpPr>
        <p:spPr/>
        <p:txBody>
          <a:bodyPr/>
          <a:lstStyle/>
          <a:p>
            <a:fld id="{AADAD921-54CE-49E7-A374-8F548635CDC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13</a:t>
            </a:fld>
            <a:endParaRPr lang="en-US" dirty="0"/>
          </a:p>
        </p:txBody>
      </p:sp>
      <p:grpSp>
        <p:nvGrpSpPr>
          <p:cNvPr id="5" name="Group 4">
            <a:extLst>
              <a:ext uri="{FF2B5EF4-FFF2-40B4-BE49-F238E27FC236}">
                <a16:creationId xmlns:a16="http://schemas.microsoft.com/office/drawing/2014/main" id="{793052A9-F38F-C391-22F6-76C5FFF11EB5}"/>
              </a:ext>
            </a:extLst>
          </p:cNvPr>
          <p:cNvGrpSpPr/>
          <p:nvPr/>
        </p:nvGrpSpPr>
        <p:grpSpPr>
          <a:xfrm>
            <a:off x="734646" y="1123950"/>
            <a:ext cx="11099800" cy="4610100"/>
            <a:chOff x="734646" y="1123950"/>
            <a:chExt cx="11099800" cy="4610100"/>
          </a:xfrm>
        </p:grpSpPr>
        <p:pic>
          <p:nvPicPr>
            <p:cNvPr id="4" name="Picture 3">
              <a:extLst>
                <a:ext uri="{FF2B5EF4-FFF2-40B4-BE49-F238E27FC236}">
                  <a16:creationId xmlns:a16="http://schemas.microsoft.com/office/drawing/2014/main" id="{0BD99BA2-28FD-B126-7A12-1A7EEC50C74C}"/>
                </a:ext>
              </a:extLst>
            </p:cNvPr>
            <p:cNvPicPr>
              <a:picLocks noChangeAspect="1"/>
            </p:cNvPicPr>
            <p:nvPr/>
          </p:nvPicPr>
          <p:blipFill>
            <a:blip r:embed="rId2"/>
            <a:stretch>
              <a:fillRect/>
            </a:stretch>
          </p:blipFill>
          <p:spPr>
            <a:xfrm>
              <a:off x="2663687" y="1967947"/>
              <a:ext cx="9170759" cy="3419061"/>
            </a:xfrm>
            <a:prstGeom prst="rect">
              <a:avLst/>
            </a:prstGeom>
          </p:spPr>
        </p:pic>
        <p:pic>
          <p:nvPicPr>
            <p:cNvPr id="3" name="Picture 2">
              <a:extLst>
                <a:ext uri="{FF2B5EF4-FFF2-40B4-BE49-F238E27FC236}">
                  <a16:creationId xmlns:a16="http://schemas.microsoft.com/office/drawing/2014/main" id="{999BF56F-02B8-79F9-13F6-5B5EC7E5611E}"/>
                </a:ext>
              </a:extLst>
            </p:cNvPr>
            <p:cNvPicPr>
              <a:picLocks noChangeAspect="1"/>
            </p:cNvPicPr>
            <p:nvPr/>
          </p:nvPicPr>
          <p:blipFill>
            <a:blip r:embed="rId3"/>
            <a:stretch>
              <a:fillRect/>
            </a:stretch>
          </p:blipFill>
          <p:spPr>
            <a:xfrm>
              <a:off x="734646" y="1123950"/>
              <a:ext cx="11099800" cy="4610100"/>
            </a:xfrm>
            <a:prstGeom prst="rect">
              <a:avLst/>
            </a:prstGeom>
          </p:spPr>
        </p:pic>
      </p:grpSp>
    </p:spTree>
    <p:extLst>
      <p:ext uri="{BB962C8B-B14F-4D97-AF65-F5344CB8AC3E}">
        <p14:creationId xmlns:p14="http://schemas.microsoft.com/office/powerpoint/2010/main" val="393363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14</a:t>
            </a:fld>
            <a:endParaRPr lang="en-US" dirty="0"/>
          </a:p>
        </p:txBody>
      </p:sp>
      <p:pic>
        <p:nvPicPr>
          <p:cNvPr id="3" name="Picture 2">
            <a:extLst>
              <a:ext uri="{FF2B5EF4-FFF2-40B4-BE49-F238E27FC236}">
                <a16:creationId xmlns:a16="http://schemas.microsoft.com/office/drawing/2014/main" id="{E2C41FB7-838C-7315-3511-6A36B9A51849}"/>
              </a:ext>
            </a:extLst>
          </p:cNvPr>
          <p:cNvPicPr>
            <a:picLocks noChangeAspect="1"/>
          </p:cNvPicPr>
          <p:nvPr/>
        </p:nvPicPr>
        <p:blipFill>
          <a:blip r:embed="rId2"/>
          <a:stretch>
            <a:fillRect/>
          </a:stretch>
        </p:blipFill>
        <p:spPr>
          <a:xfrm>
            <a:off x="794898" y="954158"/>
            <a:ext cx="11116104" cy="4949683"/>
          </a:xfrm>
          <a:prstGeom prst="rect">
            <a:avLst/>
          </a:prstGeom>
        </p:spPr>
      </p:pic>
    </p:spTree>
    <p:extLst>
      <p:ext uri="{BB962C8B-B14F-4D97-AF65-F5344CB8AC3E}">
        <p14:creationId xmlns:p14="http://schemas.microsoft.com/office/powerpoint/2010/main" val="417228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15</a:t>
            </a:fld>
            <a:endParaRPr lang="en-US" dirty="0"/>
          </a:p>
        </p:txBody>
      </p:sp>
      <p:pic>
        <p:nvPicPr>
          <p:cNvPr id="4" name="Picture 3">
            <a:extLst>
              <a:ext uri="{FF2B5EF4-FFF2-40B4-BE49-F238E27FC236}">
                <a16:creationId xmlns:a16="http://schemas.microsoft.com/office/drawing/2014/main" id="{8C50BFE3-023F-BE1F-CACF-2CFE9D141396}"/>
              </a:ext>
            </a:extLst>
          </p:cNvPr>
          <p:cNvPicPr>
            <a:picLocks noChangeAspect="1"/>
          </p:cNvPicPr>
          <p:nvPr/>
        </p:nvPicPr>
        <p:blipFill>
          <a:blip r:embed="rId2"/>
          <a:stretch>
            <a:fillRect/>
          </a:stretch>
        </p:blipFill>
        <p:spPr>
          <a:xfrm>
            <a:off x="652725" y="959128"/>
            <a:ext cx="11097811" cy="4939744"/>
          </a:xfrm>
          <a:prstGeom prst="rect">
            <a:avLst/>
          </a:prstGeom>
        </p:spPr>
      </p:pic>
    </p:spTree>
    <p:extLst>
      <p:ext uri="{BB962C8B-B14F-4D97-AF65-F5344CB8AC3E}">
        <p14:creationId xmlns:p14="http://schemas.microsoft.com/office/powerpoint/2010/main" val="127862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a:t>Research focused on cancer biology represented a shrinking proportion of the annual investment in childhood and adolescent cancers over the 17 years, consistent with the overall cancer research investment trend.</a:t>
            </a:r>
          </a:p>
          <a:p>
            <a:r>
              <a:rPr lang="en-CA" dirty="0"/>
              <a:t>Investment in Early detection, diagnosis &amp; prognosis research had the greatest increase (six-fold) from the first to the third five-year period and reflected more investment on research focused on biomarker discovery to aid precision medicine approaches.</a:t>
            </a:r>
          </a:p>
          <a:p>
            <a:r>
              <a:rPr lang="en-US" dirty="0"/>
              <a:t>The investment in treatment research tripled from the first to the third period. </a:t>
            </a:r>
          </a:p>
          <a:p>
            <a:endParaRPr lang="en-CA" dirty="0"/>
          </a:p>
          <a:p>
            <a:endParaRPr lang="en-US" dirty="0"/>
          </a:p>
        </p:txBody>
      </p:sp>
      <p:sp>
        <p:nvSpPr>
          <p:cNvPr id="2" name="Title 1"/>
          <p:cNvSpPr>
            <a:spLocks noGrp="1"/>
          </p:cNvSpPr>
          <p:nvPr>
            <p:ph type="title"/>
          </p:nvPr>
        </p:nvSpPr>
        <p:spPr/>
        <p:txBody>
          <a:bodyPr/>
          <a:lstStyle/>
          <a:p>
            <a:r>
              <a:rPr lang="en-US" dirty="0"/>
              <a:t>B. Investment by AREAS OF SCIENCE</a:t>
            </a:r>
          </a:p>
        </p:txBody>
      </p:sp>
      <p:sp>
        <p:nvSpPr>
          <p:cNvPr id="4" name="Slide Number Placeholder 3"/>
          <p:cNvSpPr>
            <a:spLocks noGrp="1"/>
          </p:cNvSpPr>
          <p:nvPr>
            <p:ph type="sldNum" sz="quarter" idx="4"/>
          </p:nvPr>
        </p:nvSpPr>
        <p:spPr/>
        <p:txBody>
          <a:bodyPr/>
          <a:lstStyle/>
          <a:p>
            <a:fld id="{AADAD921-54CE-49E7-A374-8F548635CDC2}"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17</a:t>
            </a:fld>
            <a:endParaRPr lang="en-US" dirty="0"/>
          </a:p>
        </p:txBody>
      </p:sp>
      <p:pic>
        <p:nvPicPr>
          <p:cNvPr id="3" name="Picture 2">
            <a:extLst>
              <a:ext uri="{FF2B5EF4-FFF2-40B4-BE49-F238E27FC236}">
                <a16:creationId xmlns:a16="http://schemas.microsoft.com/office/drawing/2014/main" id="{E8A81CE9-AE1B-205F-F0AE-B9AFFB41D24B}"/>
              </a:ext>
            </a:extLst>
          </p:cNvPr>
          <p:cNvPicPr>
            <a:picLocks noChangeAspect="1"/>
          </p:cNvPicPr>
          <p:nvPr/>
        </p:nvPicPr>
        <p:blipFill>
          <a:blip r:embed="rId2"/>
          <a:stretch>
            <a:fillRect/>
          </a:stretch>
        </p:blipFill>
        <p:spPr>
          <a:xfrm>
            <a:off x="764552" y="805072"/>
            <a:ext cx="10825346" cy="5456579"/>
          </a:xfrm>
          <a:prstGeom prst="rect">
            <a:avLst/>
          </a:prstGeom>
        </p:spPr>
      </p:pic>
    </p:spTree>
    <p:extLst>
      <p:ext uri="{BB962C8B-B14F-4D97-AF65-F5344CB8AC3E}">
        <p14:creationId xmlns:p14="http://schemas.microsoft.com/office/powerpoint/2010/main" val="171562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Over the 17 years, nearly 80% of the childhood and adolescent cancer research investment was focused on specific cancers.</a:t>
            </a:r>
          </a:p>
          <a:p>
            <a:r>
              <a:rPr lang="en-US" dirty="0"/>
              <a:t>Much of the overall increased investment in childhood and adolescent cancer research was the result of increased investments in research on central nervous system neoplasms (which includes cancers of the brain and spinal cord). </a:t>
            </a:r>
          </a:p>
          <a:p>
            <a:r>
              <a:rPr lang="en-US" dirty="0"/>
              <a:t>The research investment in leukemias rose from the first to the second period but remained constant for the most recent period.</a:t>
            </a:r>
          </a:p>
          <a:p>
            <a:r>
              <a:rPr lang="en-US" dirty="0"/>
              <a:t>Research on soft tissue sarcomas had a notable increased investment in the latest period.</a:t>
            </a:r>
          </a:p>
        </p:txBody>
      </p:sp>
      <p:sp>
        <p:nvSpPr>
          <p:cNvPr id="2" name="Title 1"/>
          <p:cNvSpPr>
            <a:spLocks noGrp="1"/>
          </p:cNvSpPr>
          <p:nvPr>
            <p:ph type="title"/>
          </p:nvPr>
        </p:nvSpPr>
        <p:spPr/>
        <p:txBody>
          <a:bodyPr/>
          <a:lstStyle/>
          <a:p>
            <a:r>
              <a:rPr lang="en-US" dirty="0"/>
              <a:t>C. Investment by Cancer sites</a:t>
            </a:r>
          </a:p>
        </p:txBody>
      </p:sp>
      <p:sp>
        <p:nvSpPr>
          <p:cNvPr id="4" name="Slide Number Placeholder 3"/>
          <p:cNvSpPr>
            <a:spLocks noGrp="1"/>
          </p:cNvSpPr>
          <p:nvPr>
            <p:ph type="sldNum" sz="quarter" idx="4"/>
          </p:nvPr>
        </p:nvSpPr>
        <p:spPr/>
        <p:txBody>
          <a:bodyPr/>
          <a:lstStyle/>
          <a:p>
            <a:fld id="{AADAD921-54CE-49E7-A374-8F548635CD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110911" y="381468"/>
            <a:ext cx="2743200" cy="365125"/>
          </a:xfrm>
        </p:spPr>
        <p:txBody>
          <a:bodyPr/>
          <a:lstStyle/>
          <a:p>
            <a:fld id="{B47ABD4A-E1D3-4DA1-85CF-EB3A31666CA3}" type="slidenum">
              <a:rPr lang="en-US" smtClean="0"/>
              <a:pPr/>
              <a:t>19</a:t>
            </a:fld>
            <a:endParaRPr lang="en-US" dirty="0"/>
          </a:p>
        </p:txBody>
      </p:sp>
      <p:sp>
        <p:nvSpPr>
          <p:cNvPr id="6" name="TextBox 5">
            <a:extLst>
              <a:ext uri="{FF2B5EF4-FFF2-40B4-BE49-F238E27FC236}">
                <a16:creationId xmlns:a16="http://schemas.microsoft.com/office/drawing/2014/main" id="{039E03AB-93F6-8DAB-C490-EEF8ED6ABAD1}"/>
              </a:ext>
            </a:extLst>
          </p:cNvPr>
          <p:cNvSpPr txBox="1"/>
          <p:nvPr/>
        </p:nvSpPr>
        <p:spPr>
          <a:xfrm>
            <a:off x="792645" y="636913"/>
            <a:ext cx="8318266" cy="369332"/>
          </a:xfrm>
          <a:prstGeom prst="rect">
            <a:avLst/>
          </a:prstGeom>
          <a:noFill/>
        </p:spPr>
        <p:txBody>
          <a:bodyPr wrap="square">
            <a:spAutoFit/>
          </a:bodyPr>
          <a:lstStyle/>
          <a:p>
            <a:r>
              <a:rPr lang="en-CA" b="1" dirty="0">
                <a:latin typeface="Montserrat" panose="00000500000000000000" pitchFamily="2" charset="0"/>
              </a:rPr>
              <a:t>INVESTMENT BY CANCER SITE/GROUP, THREE PERIODS ($M)</a:t>
            </a:r>
          </a:p>
        </p:txBody>
      </p:sp>
      <p:grpSp>
        <p:nvGrpSpPr>
          <p:cNvPr id="12" name="Group 11">
            <a:extLst>
              <a:ext uri="{FF2B5EF4-FFF2-40B4-BE49-F238E27FC236}">
                <a16:creationId xmlns:a16="http://schemas.microsoft.com/office/drawing/2014/main" id="{DE82BDEC-346B-DEAC-3A21-F582FF09E2D7}"/>
              </a:ext>
            </a:extLst>
          </p:cNvPr>
          <p:cNvGrpSpPr/>
          <p:nvPr/>
        </p:nvGrpSpPr>
        <p:grpSpPr>
          <a:xfrm>
            <a:off x="904460" y="1204874"/>
            <a:ext cx="7040332" cy="4995985"/>
            <a:chOff x="904460" y="1204874"/>
            <a:chExt cx="7040332" cy="4995985"/>
          </a:xfrm>
        </p:grpSpPr>
        <p:pic>
          <p:nvPicPr>
            <p:cNvPr id="11" name="Picture 10">
              <a:extLst>
                <a:ext uri="{FF2B5EF4-FFF2-40B4-BE49-F238E27FC236}">
                  <a16:creationId xmlns:a16="http://schemas.microsoft.com/office/drawing/2014/main" id="{94F16AAD-4D2A-F87F-BD60-BF4135AFDD3F}"/>
                </a:ext>
              </a:extLst>
            </p:cNvPr>
            <p:cNvPicPr>
              <a:picLocks noChangeAspect="1"/>
            </p:cNvPicPr>
            <p:nvPr/>
          </p:nvPicPr>
          <p:blipFill>
            <a:blip r:embed="rId2"/>
            <a:stretch>
              <a:fillRect/>
            </a:stretch>
          </p:blipFill>
          <p:spPr>
            <a:xfrm>
              <a:off x="3647660" y="1602132"/>
              <a:ext cx="4297131" cy="4598727"/>
            </a:xfrm>
            <a:prstGeom prst="rect">
              <a:avLst/>
            </a:prstGeom>
          </p:spPr>
        </p:pic>
        <p:pic>
          <p:nvPicPr>
            <p:cNvPr id="7" name="Picture 6">
              <a:extLst>
                <a:ext uri="{FF2B5EF4-FFF2-40B4-BE49-F238E27FC236}">
                  <a16:creationId xmlns:a16="http://schemas.microsoft.com/office/drawing/2014/main" id="{8F509777-8A10-ACF1-ABD2-8F97B1B6D4D7}"/>
                </a:ext>
              </a:extLst>
            </p:cNvPr>
            <p:cNvPicPr>
              <a:picLocks noChangeAspect="1"/>
            </p:cNvPicPr>
            <p:nvPr/>
          </p:nvPicPr>
          <p:blipFill>
            <a:blip r:embed="rId3"/>
            <a:stretch>
              <a:fillRect/>
            </a:stretch>
          </p:blipFill>
          <p:spPr>
            <a:xfrm>
              <a:off x="904460" y="1204874"/>
              <a:ext cx="7040332" cy="4995985"/>
            </a:xfrm>
            <a:prstGeom prst="rect">
              <a:avLst/>
            </a:prstGeom>
          </p:spPr>
        </p:pic>
      </p:grpSp>
    </p:spTree>
    <p:extLst>
      <p:ext uri="{BB962C8B-B14F-4D97-AF65-F5344CB8AC3E}">
        <p14:creationId xmlns:p14="http://schemas.microsoft.com/office/powerpoint/2010/main" val="226710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p>
            <a:fld id="{4AC4E0B1-4387-4925-ACC3-229E73BB423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Over the 17 years, there were 466 nominated principal investigators (PIs) funded for research projects on childhood and adolescent cancers. T</a:t>
            </a:r>
            <a:r>
              <a:rPr lang="en-CA" dirty="0"/>
              <a:t>his number represents nominated PIs who were funded for at least one operating grant, equipment grant, and/or career award relevant to childhood and adolescent cancers. </a:t>
            </a:r>
          </a:p>
          <a:p>
            <a:r>
              <a:rPr lang="en-CA" dirty="0"/>
              <a:t>70 PIs had active research funding at some point in all three periods, with the highest number of PIs in the 2012-2016 period.</a:t>
            </a:r>
          </a:p>
          <a:p>
            <a:r>
              <a:rPr lang="en-CA" dirty="0"/>
              <a:t>Many nominated PIs with active research projects in the 2017-2021 period worked at institutions in Ontario and Quebec, the most populous provinces.</a:t>
            </a:r>
          </a:p>
          <a:p>
            <a:r>
              <a:rPr lang="en-US" dirty="0"/>
              <a:t>Although most trainees are supported from diverse sources like provincial or institutional programs, internships or operating grants, a small group of trainees receive awards through the grant peer-review process. </a:t>
            </a:r>
            <a:r>
              <a:rPr lang="en-CA" dirty="0"/>
              <a:t>From 2005 to 2021, 587 trainees were funded for research projects that were relevant to childhood and adolescent cancers. </a:t>
            </a:r>
            <a:r>
              <a:rPr lang="en-US" dirty="0"/>
              <a:t>The investment in graduate and post-doctoral awards through regional funding programs and graduate awards through national funding programs increased over the time periods, suggesting that researcher capacity will grow in the future.</a:t>
            </a:r>
          </a:p>
        </p:txBody>
      </p:sp>
      <p:sp>
        <p:nvSpPr>
          <p:cNvPr id="2" name="Title 1"/>
          <p:cNvSpPr>
            <a:spLocks noGrp="1"/>
          </p:cNvSpPr>
          <p:nvPr>
            <p:ph type="title"/>
          </p:nvPr>
        </p:nvSpPr>
        <p:spPr/>
        <p:txBody>
          <a:bodyPr/>
          <a:lstStyle/>
          <a:p>
            <a:r>
              <a:rPr lang="en-US" dirty="0"/>
              <a:t>D. Nominated Principal Investigators</a:t>
            </a:r>
          </a:p>
        </p:txBody>
      </p:sp>
      <p:sp>
        <p:nvSpPr>
          <p:cNvPr id="4" name="Slide Number Placeholder 3"/>
          <p:cNvSpPr>
            <a:spLocks noGrp="1"/>
          </p:cNvSpPr>
          <p:nvPr>
            <p:ph type="sldNum" sz="quarter" idx="4"/>
          </p:nvPr>
        </p:nvSpPr>
        <p:spPr/>
        <p:txBody>
          <a:bodyPr/>
          <a:lstStyle/>
          <a:p>
            <a:fld id="{AADAD921-54CE-49E7-A374-8F548635CDC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CCBB4E4-D435-4ECF-96AC-71B0A0E5C690}"/>
              </a:ext>
            </a:extLst>
          </p:cNvPr>
          <p:cNvGrpSpPr/>
          <p:nvPr/>
        </p:nvGrpSpPr>
        <p:grpSpPr>
          <a:xfrm>
            <a:off x="1976915" y="981862"/>
            <a:ext cx="4384129" cy="4729810"/>
            <a:chOff x="0" y="0"/>
            <a:chExt cx="3708705" cy="3428671"/>
          </a:xfrm>
        </p:grpSpPr>
        <p:sp>
          <p:nvSpPr>
            <p:cNvPr id="7" name="TextBox 2">
              <a:extLst>
                <a:ext uri="{FF2B5EF4-FFF2-40B4-BE49-F238E27FC236}">
                  <a16:creationId xmlns:a16="http://schemas.microsoft.com/office/drawing/2014/main" id="{D7F8C06E-7DF1-42B7-BCE6-0DF59552D350}"/>
                </a:ext>
              </a:extLst>
            </p:cNvPr>
            <p:cNvSpPr txBox="1"/>
            <p:nvPr/>
          </p:nvSpPr>
          <p:spPr>
            <a:xfrm rot="16200000">
              <a:off x="1467751" y="363102"/>
              <a:ext cx="914400" cy="2381250"/>
            </a:xfrm>
            <a:prstGeom prst="rect">
              <a:avLst/>
            </a:prstGeom>
            <a:solidFill>
              <a:srgbClr val="00487F">
                <a:alpha val="50196"/>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200">
                <a:latin typeface="Montserrat" panose="00000500000000000000" pitchFamily="2" charset="0"/>
              </a:endParaRPr>
            </a:p>
          </p:txBody>
        </p:sp>
        <p:sp>
          <p:nvSpPr>
            <p:cNvPr id="8" name="Rectangle 7">
              <a:extLst>
                <a:ext uri="{FF2B5EF4-FFF2-40B4-BE49-F238E27FC236}">
                  <a16:creationId xmlns:a16="http://schemas.microsoft.com/office/drawing/2014/main" id="{E47506DD-34F2-4F97-953A-6602B33A1E00}"/>
                </a:ext>
              </a:extLst>
            </p:cNvPr>
            <p:cNvSpPr/>
            <p:nvPr/>
          </p:nvSpPr>
          <p:spPr>
            <a:xfrm rot="17913561">
              <a:off x="1397153" y="-328973"/>
              <a:ext cx="914400" cy="3708705"/>
            </a:xfrm>
            <a:prstGeom prst="rect">
              <a:avLst/>
            </a:prstGeom>
            <a:solidFill>
              <a:srgbClr val="FDBC5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a:solidFill>
                  <a:sysClr val="windowText" lastClr="000000"/>
                </a:solidFill>
                <a:latin typeface="Montserrat" panose="00000500000000000000" pitchFamily="2" charset="0"/>
              </a:endParaRPr>
            </a:p>
          </p:txBody>
        </p:sp>
        <p:sp>
          <p:nvSpPr>
            <p:cNvPr id="9" name="Rectangle 8">
              <a:extLst>
                <a:ext uri="{FF2B5EF4-FFF2-40B4-BE49-F238E27FC236}">
                  <a16:creationId xmlns:a16="http://schemas.microsoft.com/office/drawing/2014/main" id="{9A60AE98-1A42-469B-B214-257645055136}"/>
                </a:ext>
              </a:extLst>
            </p:cNvPr>
            <p:cNvSpPr/>
            <p:nvPr/>
          </p:nvSpPr>
          <p:spPr>
            <a:xfrm>
              <a:off x="1464575" y="0"/>
              <a:ext cx="914400" cy="3428671"/>
            </a:xfrm>
            <a:prstGeom prst="rect">
              <a:avLst/>
            </a:prstGeom>
            <a:solidFill>
              <a:srgbClr val="6E93B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a:solidFill>
                  <a:sysClr val="windowText" lastClr="000000"/>
                </a:solidFill>
                <a:latin typeface="Montserrat" panose="00000500000000000000" pitchFamily="2" charset="0"/>
              </a:endParaRPr>
            </a:p>
          </p:txBody>
        </p:sp>
      </p:grpSp>
      <p:sp>
        <p:nvSpPr>
          <p:cNvPr id="2" name="Slide Number Placeholder 1"/>
          <p:cNvSpPr>
            <a:spLocks noGrp="1"/>
          </p:cNvSpPr>
          <p:nvPr>
            <p:ph type="sldNum" sz="quarter" idx="4"/>
          </p:nvPr>
        </p:nvSpPr>
        <p:spPr/>
        <p:txBody>
          <a:bodyPr/>
          <a:lstStyle/>
          <a:p>
            <a:fld id="{B47ABD4A-E1D3-4DA1-85CF-EB3A31666CA3}" type="slidenum">
              <a:rPr lang="en-US" smtClean="0"/>
              <a:pPr/>
              <a:t>21</a:t>
            </a:fld>
            <a:endParaRPr lang="en-US" dirty="0"/>
          </a:p>
        </p:txBody>
      </p:sp>
      <p:sp>
        <p:nvSpPr>
          <p:cNvPr id="10" name="TextBox 9">
            <a:extLst>
              <a:ext uri="{FF2B5EF4-FFF2-40B4-BE49-F238E27FC236}">
                <a16:creationId xmlns:a16="http://schemas.microsoft.com/office/drawing/2014/main" id="{698423B2-2EF9-428D-A0D2-670993A869BB}"/>
              </a:ext>
            </a:extLst>
          </p:cNvPr>
          <p:cNvSpPr txBox="1"/>
          <p:nvPr/>
        </p:nvSpPr>
        <p:spPr>
          <a:xfrm>
            <a:off x="3678350" y="1210797"/>
            <a:ext cx="1265381" cy="584775"/>
          </a:xfrm>
          <a:prstGeom prst="rect">
            <a:avLst/>
          </a:prstGeom>
          <a:noFill/>
        </p:spPr>
        <p:txBody>
          <a:bodyPr wrap="square" rtlCol="0">
            <a:spAutoFit/>
          </a:bodyPr>
          <a:lstStyle/>
          <a:p>
            <a:r>
              <a:rPr lang="en-US" sz="1600" dirty="0">
                <a:latin typeface="Montserrat" panose="00000500000000000000" pitchFamily="2" charset="0"/>
              </a:rPr>
              <a:t>2017-2021</a:t>
            </a:r>
          </a:p>
          <a:p>
            <a:r>
              <a:rPr lang="en-US" sz="1600" dirty="0">
                <a:latin typeface="Montserrat" panose="00000500000000000000" pitchFamily="2" charset="0"/>
              </a:rPr>
              <a:t>N=267</a:t>
            </a:r>
          </a:p>
        </p:txBody>
      </p:sp>
      <p:sp>
        <p:nvSpPr>
          <p:cNvPr id="12" name="TextBox 11">
            <a:extLst>
              <a:ext uri="{FF2B5EF4-FFF2-40B4-BE49-F238E27FC236}">
                <a16:creationId xmlns:a16="http://schemas.microsoft.com/office/drawing/2014/main" id="{5284CA68-BDAC-4189-8CE7-C8DFB3648925}"/>
              </a:ext>
            </a:extLst>
          </p:cNvPr>
          <p:cNvSpPr txBox="1"/>
          <p:nvPr/>
        </p:nvSpPr>
        <p:spPr>
          <a:xfrm>
            <a:off x="2339581" y="1909733"/>
            <a:ext cx="1265381" cy="584775"/>
          </a:xfrm>
          <a:prstGeom prst="rect">
            <a:avLst/>
          </a:prstGeom>
          <a:noFill/>
        </p:spPr>
        <p:txBody>
          <a:bodyPr wrap="square" rtlCol="0">
            <a:spAutoFit/>
          </a:bodyPr>
          <a:lstStyle/>
          <a:p>
            <a:r>
              <a:rPr lang="en-US" sz="1600" dirty="0">
                <a:latin typeface="Montserrat" panose="00000500000000000000" pitchFamily="2" charset="0"/>
              </a:rPr>
              <a:t>2012-2016</a:t>
            </a:r>
          </a:p>
          <a:p>
            <a:r>
              <a:rPr lang="en-US" sz="1600" dirty="0">
                <a:latin typeface="Montserrat" panose="00000500000000000000" pitchFamily="2" charset="0"/>
              </a:rPr>
              <a:t>N=292</a:t>
            </a:r>
          </a:p>
        </p:txBody>
      </p:sp>
      <p:sp>
        <p:nvSpPr>
          <p:cNvPr id="13" name="TextBox 12">
            <a:extLst>
              <a:ext uri="{FF2B5EF4-FFF2-40B4-BE49-F238E27FC236}">
                <a16:creationId xmlns:a16="http://schemas.microsoft.com/office/drawing/2014/main" id="{5D226B9E-4691-4451-956D-94B8BE277CCF}"/>
              </a:ext>
            </a:extLst>
          </p:cNvPr>
          <p:cNvSpPr txBox="1"/>
          <p:nvPr/>
        </p:nvSpPr>
        <p:spPr>
          <a:xfrm>
            <a:off x="2815960" y="3212441"/>
            <a:ext cx="1358380" cy="584775"/>
          </a:xfrm>
          <a:prstGeom prst="rect">
            <a:avLst/>
          </a:prstGeom>
          <a:noFill/>
        </p:spPr>
        <p:txBody>
          <a:bodyPr wrap="square" rtlCol="0">
            <a:spAutoFit/>
          </a:bodyPr>
          <a:lstStyle/>
          <a:p>
            <a:r>
              <a:rPr lang="en-US" sz="1600" dirty="0">
                <a:latin typeface="Montserrat" panose="00000500000000000000" pitchFamily="2" charset="0"/>
              </a:rPr>
              <a:t>2007-2011</a:t>
            </a:r>
          </a:p>
          <a:p>
            <a:r>
              <a:rPr lang="en-US" sz="1600" dirty="0">
                <a:latin typeface="Montserrat" panose="00000500000000000000" pitchFamily="2" charset="0"/>
              </a:rPr>
              <a:t>N=231</a:t>
            </a:r>
          </a:p>
        </p:txBody>
      </p:sp>
      <p:sp>
        <p:nvSpPr>
          <p:cNvPr id="14" name="TextBox 13">
            <a:extLst>
              <a:ext uri="{FF2B5EF4-FFF2-40B4-BE49-F238E27FC236}">
                <a16:creationId xmlns:a16="http://schemas.microsoft.com/office/drawing/2014/main" id="{28C6F71C-9CF0-4B61-A7B8-585CE92231F9}"/>
              </a:ext>
            </a:extLst>
          </p:cNvPr>
          <p:cNvSpPr txBox="1"/>
          <p:nvPr/>
        </p:nvSpPr>
        <p:spPr>
          <a:xfrm>
            <a:off x="3846423" y="2936246"/>
            <a:ext cx="713864" cy="338554"/>
          </a:xfrm>
          <a:prstGeom prst="rect">
            <a:avLst/>
          </a:prstGeom>
          <a:noFill/>
        </p:spPr>
        <p:txBody>
          <a:bodyPr wrap="square" rtlCol="0">
            <a:spAutoFit/>
          </a:bodyPr>
          <a:lstStyle/>
          <a:p>
            <a:r>
              <a:rPr lang="en-US" sz="1600" dirty="0">
                <a:latin typeface="Montserrat" panose="00000500000000000000" pitchFamily="2" charset="0"/>
              </a:rPr>
              <a:t>N=66</a:t>
            </a:r>
          </a:p>
        </p:txBody>
      </p:sp>
      <p:sp>
        <p:nvSpPr>
          <p:cNvPr id="3" name="TextBox 2">
            <a:extLst>
              <a:ext uri="{FF2B5EF4-FFF2-40B4-BE49-F238E27FC236}">
                <a16:creationId xmlns:a16="http://schemas.microsoft.com/office/drawing/2014/main" id="{4AA11F23-F7D7-D2A1-3430-4D4A85F0BD5A}"/>
              </a:ext>
            </a:extLst>
          </p:cNvPr>
          <p:cNvSpPr txBox="1"/>
          <p:nvPr/>
        </p:nvSpPr>
        <p:spPr>
          <a:xfrm>
            <a:off x="752475" y="5889954"/>
            <a:ext cx="10687050" cy="553998"/>
          </a:xfrm>
          <a:prstGeom prst="rect">
            <a:avLst/>
          </a:prstGeom>
          <a:noFill/>
        </p:spPr>
        <p:txBody>
          <a:bodyPr wrap="square">
            <a:spAutoFit/>
          </a:bodyPr>
          <a:lstStyle/>
          <a:p>
            <a:r>
              <a:rPr lang="en-CA" sz="1200" dirty="0">
                <a:latin typeface="Montserrat" panose="00000500000000000000" pitchFamily="2" charset="0"/>
              </a:rPr>
              <a:t>[1] Includes nominated principal investigators who had at least one operating grant, career award and/or equipment grant relevant to childhood/adolescent cancers. </a:t>
            </a:r>
            <a:r>
              <a:rPr lang="en-CA" dirty="0"/>
              <a:t>	</a:t>
            </a:r>
          </a:p>
        </p:txBody>
      </p:sp>
      <p:sp>
        <p:nvSpPr>
          <p:cNvPr id="5" name="TextBox 4">
            <a:extLst>
              <a:ext uri="{FF2B5EF4-FFF2-40B4-BE49-F238E27FC236}">
                <a16:creationId xmlns:a16="http://schemas.microsoft.com/office/drawing/2014/main" id="{00E91B85-E607-A212-2CA0-0D05E9D2DAC4}"/>
              </a:ext>
            </a:extLst>
          </p:cNvPr>
          <p:cNvSpPr txBox="1"/>
          <p:nvPr/>
        </p:nvSpPr>
        <p:spPr>
          <a:xfrm>
            <a:off x="832401" y="434249"/>
            <a:ext cx="8550137" cy="369332"/>
          </a:xfrm>
          <a:prstGeom prst="rect">
            <a:avLst/>
          </a:prstGeom>
          <a:noFill/>
        </p:spPr>
        <p:txBody>
          <a:bodyPr wrap="square">
            <a:spAutoFit/>
          </a:bodyPr>
          <a:lstStyle/>
          <a:p>
            <a:r>
              <a:rPr lang="en-CA" b="1" dirty="0">
                <a:latin typeface="Montserrat" panose="00000500000000000000" pitchFamily="2" charset="0"/>
              </a:rPr>
              <a:t>NOMINATED PRINCIPAL INVESTIGATORS [1], THREE PERIODS</a:t>
            </a:r>
          </a:p>
        </p:txBody>
      </p:sp>
    </p:spTree>
    <p:extLst>
      <p:ext uri="{BB962C8B-B14F-4D97-AF65-F5344CB8AC3E}">
        <p14:creationId xmlns:p14="http://schemas.microsoft.com/office/powerpoint/2010/main" val="203606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22</a:t>
            </a:fld>
            <a:endParaRPr lang="en-US" dirty="0"/>
          </a:p>
        </p:txBody>
      </p:sp>
      <p:pic>
        <p:nvPicPr>
          <p:cNvPr id="3" name="Picture 2">
            <a:extLst>
              <a:ext uri="{FF2B5EF4-FFF2-40B4-BE49-F238E27FC236}">
                <a16:creationId xmlns:a16="http://schemas.microsoft.com/office/drawing/2014/main" id="{808E7255-3E4C-AC23-8D9E-71F5A99121D4}"/>
              </a:ext>
            </a:extLst>
          </p:cNvPr>
          <p:cNvPicPr>
            <a:picLocks noChangeAspect="1"/>
          </p:cNvPicPr>
          <p:nvPr/>
        </p:nvPicPr>
        <p:blipFill>
          <a:blip r:embed="rId2"/>
          <a:stretch>
            <a:fillRect/>
          </a:stretch>
        </p:blipFill>
        <p:spPr>
          <a:xfrm>
            <a:off x="631930" y="861689"/>
            <a:ext cx="10201722" cy="4349256"/>
          </a:xfrm>
          <a:prstGeom prst="rect">
            <a:avLst/>
          </a:prstGeom>
        </p:spPr>
      </p:pic>
      <p:sp>
        <p:nvSpPr>
          <p:cNvPr id="5" name="TextBox 4">
            <a:extLst>
              <a:ext uri="{FF2B5EF4-FFF2-40B4-BE49-F238E27FC236}">
                <a16:creationId xmlns:a16="http://schemas.microsoft.com/office/drawing/2014/main" id="{F4101412-508B-EE5E-AFE8-3747F67DDAE5}"/>
              </a:ext>
            </a:extLst>
          </p:cNvPr>
          <p:cNvSpPr txBox="1"/>
          <p:nvPr/>
        </p:nvSpPr>
        <p:spPr>
          <a:xfrm>
            <a:off x="752475" y="5490146"/>
            <a:ext cx="10687050" cy="738664"/>
          </a:xfrm>
          <a:prstGeom prst="rect">
            <a:avLst/>
          </a:prstGeom>
          <a:noFill/>
        </p:spPr>
        <p:txBody>
          <a:bodyPr wrap="square">
            <a:spAutoFit/>
          </a:bodyPr>
          <a:lstStyle/>
          <a:p>
            <a:r>
              <a:rPr lang="en-CA" sz="1200" dirty="0">
                <a:latin typeface="Montserrat" panose="00000500000000000000" pitchFamily="2" charset="0"/>
              </a:rPr>
              <a:t>[1] Includes nominated principal investigators who had at least one operating grant, career award and/or equipment grant relevant to childhood/adolescent cancers.				</a:t>
            </a:r>
          </a:p>
          <a:p>
            <a:r>
              <a:rPr lang="en-CA" sz="1200" dirty="0">
                <a:latin typeface="Montserrat" panose="00000500000000000000" pitchFamily="2" charset="0"/>
              </a:rPr>
              <a:t>[2] Province of institutional affiliation.</a:t>
            </a:r>
            <a:r>
              <a:rPr lang="en-CA" dirty="0"/>
              <a:t>		</a:t>
            </a:r>
          </a:p>
        </p:txBody>
      </p:sp>
    </p:spTree>
    <p:extLst>
      <p:ext uri="{BB962C8B-B14F-4D97-AF65-F5344CB8AC3E}">
        <p14:creationId xmlns:p14="http://schemas.microsoft.com/office/powerpoint/2010/main" val="3946322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23</a:t>
            </a:fld>
            <a:endParaRPr lang="en-US" dirty="0"/>
          </a:p>
        </p:txBody>
      </p:sp>
      <p:pic>
        <p:nvPicPr>
          <p:cNvPr id="3" name="Picture 2">
            <a:extLst>
              <a:ext uri="{FF2B5EF4-FFF2-40B4-BE49-F238E27FC236}">
                <a16:creationId xmlns:a16="http://schemas.microsoft.com/office/drawing/2014/main" id="{86E0F86A-3EC8-CC13-8477-47243B405D10}"/>
              </a:ext>
            </a:extLst>
          </p:cNvPr>
          <p:cNvPicPr>
            <a:picLocks noChangeAspect="1"/>
          </p:cNvPicPr>
          <p:nvPr/>
        </p:nvPicPr>
        <p:blipFill>
          <a:blip r:embed="rId2"/>
          <a:stretch>
            <a:fillRect/>
          </a:stretch>
        </p:blipFill>
        <p:spPr>
          <a:xfrm>
            <a:off x="828327" y="607048"/>
            <a:ext cx="9565638" cy="5704299"/>
          </a:xfrm>
          <a:prstGeom prst="rect">
            <a:avLst/>
          </a:prstGeom>
        </p:spPr>
      </p:pic>
    </p:spTree>
    <p:extLst>
      <p:ext uri="{BB962C8B-B14F-4D97-AF65-F5344CB8AC3E}">
        <p14:creationId xmlns:p14="http://schemas.microsoft.com/office/powerpoint/2010/main" val="49004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normAutofit fontScale="85000" lnSpcReduction="10000"/>
          </a:bodyPr>
          <a:lstStyle/>
          <a:p>
            <a:r>
              <a:rPr lang="en-US" dirty="0"/>
              <a:t>The brief report, </a:t>
            </a:r>
            <a:r>
              <a:rPr lang="en-US" i="1" dirty="0"/>
              <a:t>Canada’s Research Investment in Childhood and Adolescent Cancers, 2005–2021</a:t>
            </a:r>
            <a:r>
              <a:rPr lang="en-US" dirty="0"/>
              <a:t>, is available at </a:t>
            </a:r>
            <a:r>
              <a:rPr lang="en-US" dirty="0">
                <a:solidFill>
                  <a:schemeClr val="accent4"/>
                </a:solidFill>
                <a:hlinkClick r:id="rId2">
                  <a:extLst>
                    <a:ext uri="{A12FA001-AC4F-418D-AE19-62706E023703}">
                      <ahyp:hlinkClr xmlns:ahyp="http://schemas.microsoft.com/office/drawing/2018/hyperlinkcolor" val="tx"/>
                    </a:ext>
                  </a:extLst>
                </a:hlinkClick>
              </a:rPr>
              <a:t>http://www.ccra-acrc.ca</a:t>
            </a:r>
            <a:r>
              <a:rPr lang="en-US" dirty="0"/>
              <a:t>. Production of this report was made possible through collaboration and financial support from the Canadian Partnership Against Cancer Corporation and Health Canada.</a:t>
            </a:r>
          </a:p>
          <a:p>
            <a:r>
              <a:rPr lang="en-CA" dirty="0"/>
              <a:t>Many individuals have contributed to reporting in this area: Mr. Randy Barber (C</a:t>
            </a:r>
            <a:r>
              <a:rPr lang="en-CA" baseline="30000" dirty="0"/>
              <a:t>17</a:t>
            </a:r>
            <a:r>
              <a:rPr lang="en-CA" dirty="0"/>
              <a:t> Council), Ms. Kathy Brodeur-Robb (C</a:t>
            </a:r>
            <a:r>
              <a:rPr lang="en-CA" baseline="30000" dirty="0"/>
              <a:t>17</a:t>
            </a:r>
            <a:r>
              <a:rPr lang="en-CA" dirty="0"/>
              <a:t> Council), Mr. Jay Onysko (Public Health Agency of Canada) and Dr. Leah Young (C</a:t>
            </a:r>
            <a:r>
              <a:rPr lang="en-CA" baseline="30000" dirty="0"/>
              <a:t>17</a:t>
            </a:r>
            <a:r>
              <a:rPr lang="en-CA" dirty="0"/>
              <a:t> Council).</a:t>
            </a:r>
          </a:p>
          <a:p>
            <a:r>
              <a:rPr lang="en-CA" dirty="0"/>
              <a:t>Dr. Paul Grundy and Ms. Kathy Brodeur-Robb played instrumental roles in the conceptualization of the initial report on this topic, published in 2009.</a:t>
            </a:r>
          </a:p>
          <a:p>
            <a:r>
              <a:rPr lang="en-US" dirty="0"/>
              <a:t>Questions about this project, should be directed to the CCRA Program Manager at </a:t>
            </a:r>
            <a:r>
              <a:rPr lang="en-US" dirty="0">
                <a:solidFill>
                  <a:schemeClr val="accent4"/>
                </a:solidFill>
                <a:hlinkClick r:id="rId3">
                  <a:extLst>
                    <a:ext uri="{A12FA001-AC4F-418D-AE19-62706E023703}">
                      <ahyp:hlinkClr xmlns:ahyp="http://schemas.microsoft.com/office/drawing/2018/hyperlinkcolor" val="tx"/>
                    </a:ext>
                  </a:extLst>
                </a:hlinkClick>
              </a:rPr>
              <a:t>info@ccra-acrc.ca</a:t>
            </a:r>
            <a:r>
              <a:rPr lang="en-US" dirty="0"/>
              <a:t>.</a:t>
            </a:r>
          </a:p>
        </p:txBody>
      </p:sp>
      <p:sp>
        <p:nvSpPr>
          <p:cNvPr id="58370" name="Rectangle 2"/>
          <p:cNvSpPr>
            <a:spLocks noGrp="1" noChangeArrowheads="1"/>
          </p:cNvSpPr>
          <p:nvPr>
            <p:ph type="title"/>
          </p:nvPr>
        </p:nvSpPr>
        <p:spPr/>
        <p:txBody>
          <a:bodyPr/>
          <a:lstStyle/>
          <a:p>
            <a:r>
              <a:rPr lang="en-US" dirty="0"/>
              <a:t>Further Information</a:t>
            </a:r>
          </a:p>
        </p:txBody>
      </p:sp>
      <p:sp>
        <p:nvSpPr>
          <p:cNvPr id="4" name="Slide Number Placeholder 5"/>
          <p:cNvSpPr>
            <a:spLocks noGrp="1"/>
          </p:cNvSpPr>
          <p:nvPr>
            <p:ph type="sldNum" sz="quarter" idx="4"/>
          </p:nvPr>
        </p:nvSpPr>
        <p:spPr/>
        <p:txBody>
          <a:bodyPr/>
          <a:lstStyle/>
          <a:p>
            <a:fld id="{FD164431-3645-4A2B-BA36-060940465B4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344773423"/>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dirty="0">
                          <a:solidFill>
                            <a:schemeClr val="accent4"/>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4"/>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US" sz="2400" b="1" dirty="0">
                          <a:solidFill>
                            <a:schemeClr val="accent4"/>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p:txBody>
          <a:bodyPr>
            <a:normAutofit fontScale="92500" lnSpcReduction="10000"/>
          </a:bodyPr>
          <a:lstStyle/>
          <a:p>
            <a:pPr marL="0" indent="0">
              <a:buNone/>
            </a:pPr>
            <a:r>
              <a:rPr lang="en-US" dirty="0"/>
              <a:t>Research investment in childhood and adolescent cancers may be qualitatively different from the investment in other cancer research for the following reasons:</a:t>
            </a:r>
          </a:p>
          <a:p>
            <a:pPr lvl="1"/>
            <a:r>
              <a:rPr lang="en-US" dirty="0"/>
              <a:t>the substantial biological and clinical heterogeneity of pediatric cancers together with their low incidence makes the discovery of disease causation challenging</a:t>
            </a:r>
          </a:p>
          <a:p>
            <a:pPr lvl="1"/>
            <a:r>
              <a:rPr lang="en-US" dirty="0"/>
              <a:t>the induction period for the causes of most adult cancers is thought to be as much as 20-30 years; this is not the case for childhood and adolescent cancers</a:t>
            </a:r>
          </a:p>
          <a:p>
            <a:pPr lvl="1"/>
            <a:r>
              <a:rPr lang="en-US" dirty="0"/>
              <a:t>survivorship and health services research are crucial given the growing number of childhood and adolescent cancer survivors, many of whom have significant long-term health and psychosocial challenges due to their cancer or treatment</a:t>
            </a:r>
          </a:p>
          <a:p>
            <a:pPr lvl="1"/>
            <a:r>
              <a:rPr lang="en-US" dirty="0"/>
              <a:t>the relatively small number of children and adolescents affected by cancer means that multi-centre and multi-disciplinary research is essential</a:t>
            </a:r>
          </a:p>
        </p:txBody>
      </p:sp>
      <p:sp>
        <p:nvSpPr>
          <p:cNvPr id="46084" name="Rectangle 4"/>
          <p:cNvSpPr>
            <a:spLocks noGrp="1" noChangeArrowheads="1"/>
          </p:cNvSpPr>
          <p:nvPr>
            <p:ph type="title"/>
          </p:nvPr>
        </p:nvSpPr>
        <p:spPr/>
        <p:txBody>
          <a:bodyPr/>
          <a:lstStyle/>
          <a:p>
            <a:r>
              <a:rPr lang="en-US" dirty="0"/>
              <a:t>Why report on this investment?</a:t>
            </a:r>
          </a:p>
        </p:txBody>
      </p:sp>
      <p:sp>
        <p:nvSpPr>
          <p:cNvPr id="4" name="Slide Number Placeholder 5"/>
          <p:cNvSpPr>
            <a:spLocks noGrp="1"/>
          </p:cNvSpPr>
          <p:nvPr>
            <p:ph type="sldNum" sz="quarter" idx="4"/>
          </p:nvPr>
        </p:nvSpPr>
        <p:spPr/>
        <p:txBody>
          <a:bodyPr/>
          <a:lstStyle/>
          <a:p>
            <a:fld id="{2E236A57-365E-4FC2-8200-D8657E13B566}"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lnSpcReduction="10000"/>
          </a:bodyPr>
          <a:lstStyle/>
          <a:p>
            <a:r>
              <a:rPr lang="en-US" dirty="0"/>
              <a:t>The Canadian Cancer Research Survey (CCRS) was the primary data source. This is a database of over 30,000 research projects funded by 45 governmental and voluntary sector organizations for years 2005 to 2021.</a:t>
            </a:r>
          </a:p>
          <a:p>
            <a:r>
              <a:rPr lang="en-US" dirty="0"/>
              <a:t>Projects being conducted at pediatric </a:t>
            </a:r>
            <a:r>
              <a:rPr lang="en-US" dirty="0" err="1"/>
              <a:t>centres</a:t>
            </a:r>
            <a:r>
              <a:rPr lang="en-US" dirty="0"/>
              <a:t>, supported by programs dedicated to pediatric cancer research, or with relevant keywords in their titles and project descriptions were identified and then reviewed for inclusion. 2,084 projects were selected for inclusion and this represented projects funded by 38 of the 45 organizations/programs tracked in the CCRS.</a:t>
            </a:r>
          </a:p>
        </p:txBody>
      </p:sp>
      <p:sp>
        <p:nvSpPr>
          <p:cNvPr id="50219" name="Rectangle 43"/>
          <p:cNvSpPr>
            <a:spLocks noGrp="1" noChangeArrowheads="1"/>
          </p:cNvSpPr>
          <p:nvPr>
            <p:ph type="title"/>
          </p:nvPr>
        </p:nvSpPr>
        <p:spPr/>
        <p:txBody>
          <a:bodyPr/>
          <a:lstStyle/>
          <a:p>
            <a:r>
              <a:rPr lang="en-US" dirty="0"/>
              <a:t>Methodology</a:t>
            </a:r>
          </a:p>
        </p:txBody>
      </p:sp>
      <p:sp>
        <p:nvSpPr>
          <p:cNvPr id="15" name="Slide Number Placeholder 6"/>
          <p:cNvSpPr>
            <a:spLocks noGrp="1"/>
          </p:cNvSpPr>
          <p:nvPr>
            <p:ph type="sldNum" sz="quarter" idx="4"/>
          </p:nvPr>
        </p:nvSpPr>
        <p:spPr/>
        <p:txBody>
          <a:bodyPr/>
          <a:lstStyle/>
          <a:p>
            <a:fld id="{D0FAD7D6-5449-4CF9-AB6C-6D125DA02B3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20" name="Rectangle 44"/>
          <p:cNvSpPr>
            <a:spLocks noGrp="1" noChangeArrowheads="1"/>
          </p:cNvSpPr>
          <p:nvPr>
            <p:ph idx="1"/>
          </p:nvPr>
        </p:nvSpPr>
        <p:spPr/>
        <p:txBody>
          <a:bodyPr>
            <a:normAutofit lnSpcReduction="10000"/>
          </a:bodyPr>
          <a:lstStyle/>
          <a:p>
            <a:r>
              <a:rPr lang="en-US" dirty="0"/>
              <a:t>“Cancer research investment” refers to the direct funding of research projects that were administered by organizations contributing data to the survey. All projects had received some form of peer review.</a:t>
            </a:r>
          </a:p>
          <a:p>
            <a:r>
              <a:rPr lang="en-US" dirty="0"/>
              <a:t>Project budgets were weighted in terms of the relevance of the project to childhood and adolescent cancers (ages 0-19). For example, the budget for a project that focused on palliative care for both child and adult cancer survivors was weighted at 50%.</a:t>
            </a:r>
          </a:p>
          <a:p>
            <a:r>
              <a:rPr lang="en-US" dirty="0"/>
              <a:t>Institutional affiliation of the nominated principal investigator (PI) was used for analyses based on geography (province).</a:t>
            </a:r>
          </a:p>
        </p:txBody>
      </p:sp>
      <p:sp>
        <p:nvSpPr>
          <p:cNvPr id="50219" name="Rectangle 43"/>
          <p:cNvSpPr>
            <a:spLocks noGrp="1" noChangeArrowheads="1"/>
          </p:cNvSpPr>
          <p:nvPr>
            <p:ph type="title"/>
          </p:nvPr>
        </p:nvSpPr>
        <p:spPr/>
        <p:txBody>
          <a:bodyPr/>
          <a:lstStyle/>
          <a:p>
            <a:r>
              <a:rPr lang="en-US" dirty="0"/>
              <a:t>Reporting Conventions</a:t>
            </a:r>
          </a:p>
        </p:txBody>
      </p:sp>
      <p:sp>
        <p:nvSpPr>
          <p:cNvPr id="15" name="Slide Number Placeholder 6"/>
          <p:cNvSpPr>
            <a:spLocks noGrp="1"/>
          </p:cNvSpPr>
          <p:nvPr>
            <p:ph type="sldNum" sz="quarter" idx="4"/>
          </p:nvPr>
        </p:nvSpPr>
        <p:spPr/>
        <p:txBody>
          <a:bodyPr/>
          <a:lstStyle/>
          <a:p>
            <a:fld id="{D0FAD7D6-5449-4CF9-AB6C-6D125DA02B3D}" type="slidenum">
              <a:rPr lang="en-US" smtClean="0"/>
              <a:pPr/>
              <a:t>5</a:t>
            </a:fld>
            <a:endParaRPr lang="en-US"/>
          </a:p>
        </p:txBody>
      </p:sp>
    </p:spTree>
    <p:extLst>
      <p:ext uri="{BB962C8B-B14F-4D97-AF65-F5344CB8AC3E}">
        <p14:creationId xmlns:p14="http://schemas.microsoft.com/office/powerpoint/2010/main" val="333938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normAutofit fontScale="85000" lnSpcReduction="20000"/>
          </a:bodyPr>
          <a:lstStyle/>
          <a:p>
            <a:r>
              <a:rPr lang="en-US" dirty="0"/>
              <a:t>The Common Scientific Outline (CSO), used by the International Cancer Research Partnership (ICRP), was the principal framework used to classify research areas. It is organized according to six broad areas of scientific interest: 1-Biology, 2-Etiology, 3-Prevention, 4-Early detection, diagnosis &amp; prognosis, 5-Treatment, and 6-Cancer control, survivorship &amp; outcomes.</a:t>
            </a:r>
          </a:p>
          <a:p>
            <a:r>
              <a:rPr lang="en-US" dirty="0"/>
              <a:t>The International Classification of Childhood Cancer, Third Edition (ICCC-3) was used for the cancer site groupings. ICCC-3 is based on </a:t>
            </a:r>
            <a:r>
              <a:rPr lang="en-US" dirty="0" err="1"/>
              <a:t>tumour</a:t>
            </a:r>
            <a:r>
              <a:rPr lang="en-US" dirty="0"/>
              <a:t> structure and was developed to reflect the differences in childhood from adult-onset cancers. </a:t>
            </a:r>
          </a:p>
          <a:p>
            <a:r>
              <a:rPr lang="en-US" dirty="0"/>
              <a:t>Each project was also assigned a single CIHR research pillar: I – Biomedical; II – Clinical; III – Health Systems and Health Services; and IV - Social, Cultural, Environmental, and Population Health Research. Projects that had a mix of biomedical and clinical components were coded to pillar II, Clinical.</a:t>
            </a:r>
          </a:p>
          <a:p>
            <a:endParaRPr lang="en-US" dirty="0"/>
          </a:p>
        </p:txBody>
      </p:sp>
      <p:sp>
        <p:nvSpPr>
          <p:cNvPr id="47106" name="Rectangle 2"/>
          <p:cNvSpPr>
            <a:spLocks noGrp="1" noChangeArrowheads="1"/>
          </p:cNvSpPr>
          <p:nvPr>
            <p:ph type="title"/>
          </p:nvPr>
        </p:nvSpPr>
        <p:spPr/>
        <p:txBody>
          <a:bodyPr/>
          <a:lstStyle/>
          <a:p>
            <a:r>
              <a:rPr lang="en-US" dirty="0"/>
              <a:t>Project Classification</a:t>
            </a:r>
          </a:p>
        </p:txBody>
      </p:sp>
      <p:sp>
        <p:nvSpPr>
          <p:cNvPr id="4" name="Slide Number Placeholder 5"/>
          <p:cNvSpPr>
            <a:spLocks noGrp="1"/>
          </p:cNvSpPr>
          <p:nvPr>
            <p:ph type="sldNum" sz="quarter" idx="4"/>
          </p:nvPr>
        </p:nvSpPr>
        <p:spPr/>
        <p:txBody>
          <a:bodyPr/>
          <a:lstStyle/>
          <a:p>
            <a:fld id="{1243C741-816D-42CD-A3A9-D882FE34504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rmAutofit fontScale="85000" lnSpcReduction="20000"/>
          </a:bodyPr>
          <a:lstStyle/>
          <a:p>
            <a:r>
              <a:rPr lang="en-US" dirty="0"/>
              <a:t>Appropriate selection of projects for inclusion and project coding are highly dependent on the quality of the research project descriptions. </a:t>
            </a:r>
          </a:p>
          <a:p>
            <a:r>
              <a:rPr lang="en-US" dirty="0"/>
              <a:t>The report is estimated to cover about two-thirds of the total peer-reviewed research funding for the 2005 to 2021 period. </a:t>
            </a:r>
          </a:p>
          <a:p>
            <a:r>
              <a:rPr lang="en-US" dirty="0"/>
              <a:t>Omitted sources include funding:</a:t>
            </a:r>
          </a:p>
          <a:p>
            <a:pPr lvl="1"/>
            <a:r>
              <a:rPr lang="en-US" dirty="0"/>
              <a:t>for the Cancer in Young People in Canada (CYP-C) Data Tool, a population-based registry of all cases of pediatric cancer diagnosed and treated at the 17 tertiary pediatric oncology </a:t>
            </a:r>
            <a:r>
              <a:rPr lang="en-US" dirty="0" err="1"/>
              <a:t>centres</a:t>
            </a:r>
            <a:r>
              <a:rPr lang="en-US" dirty="0"/>
              <a:t> in Canada, which serves as an important platform for research (see </a:t>
            </a:r>
            <a:r>
              <a:rPr lang="en-US" dirty="0">
                <a:hlinkClick r:id="rId2"/>
              </a:rPr>
              <a:t>https://health-infobase.canada.ca/data-tools/cypc/</a:t>
            </a:r>
            <a:r>
              <a:rPr lang="en-US" dirty="0"/>
              <a:t>) </a:t>
            </a:r>
          </a:p>
          <a:p>
            <a:pPr lvl="1"/>
            <a:r>
              <a:rPr lang="en-US" dirty="0"/>
              <a:t>from foundations associated with pediatric facilities and other Canadian-based charities, including endowed chairs, and BC Cancer Agency and its Foundation</a:t>
            </a:r>
          </a:p>
          <a:p>
            <a:pPr lvl="1"/>
            <a:r>
              <a:rPr lang="en-US" dirty="0"/>
              <a:t>for clinical trials sponsored by cooperative groups in the U.S., Europe, and Australia</a:t>
            </a:r>
          </a:p>
          <a:p>
            <a:pPr lvl="1"/>
            <a:r>
              <a:rPr lang="en-US" dirty="0"/>
              <a:t>from industry</a:t>
            </a:r>
          </a:p>
        </p:txBody>
      </p:sp>
      <p:sp>
        <p:nvSpPr>
          <p:cNvPr id="49154" name="Rectangle 2"/>
          <p:cNvSpPr>
            <a:spLocks noGrp="1" noChangeArrowheads="1"/>
          </p:cNvSpPr>
          <p:nvPr>
            <p:ph type="title"/>
          </p:nvPr>
        </p:nvSpPr>
        <p:spPr/>
        <p:txBody>
          <a:bodyPr/>
          <a:lstStyle/>
          <a:p>
            <a:r>
              <a:rPr lang="en-US" dirty="0"/>
              <a:t>Caveats</a:t>
            </a:r>
          </a:p>
        </p:txBody>
      </p:sp>
      <p:sp>
        <p:nvSpPr>
          <p:cNvPr id="4" name="Slide Number Placeholder 5"/>
          <p:cNvSpPr>
            <a:spLocks noGrp="1"/>
          </p:cNvSpPr>
          <p:nvPr>
            <p:ph type="sldNum" sz="quarter" idx="4"/>
          </p:nvPr>
        </p:nvSpPr>
        <p:spPr/>
        <p:txBody>
          <a:bodyPr/>
          <a:lstStyle/>
          <a:p>
            <a:fld id="{F1F83F85-741A-4994-B4C0-403BDC316A83}"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The research investment in childhood and adolescent cancer was $35M in 2021. The trend shows an increase in 2018 due to the initiation of several large-scale pediatric-related genomics research projects and has been stable since that time.</a:t>
            </a:r>
          </a:p>
          <a:p>
            <a:r>
              <a:rPr lang="en-US" dirty="0"/>
              <a:t>Much of the impetus in funding in the latest five-year period (2017-2021) was the result of non-targeted funding programs – that is, from funding programs that were not specific to childhood and adolescent cancers. This suggests a lack of targeted funding programs, but also that researchers in this space compete well in open competitions.</a:t>
            </a:r>
          </a:p>
          <a:p>
            <a:r>
              <a:rPr lang="en-US" dirty="0"/>
              <a:t>In 2021, $21.9M was invested by federal government programs/agencies, which represented 62% of the overall research investment in childhood and adolescent cancers. This is anticipated to increase in coming years with new federal investments.</a:t>
            </a:r>
          </a:p>
        </p:txBody>
      </p:sp>
      <p:sp>
        <p:nvSpPr>
          <p:cNvPr id="2" name="Title 1"/>
          <p:cNvSpPr>
            <a:spLocks noGrp="1"/>
          </p:cNvSpPr>
          <p:nvPr>
            <p:ph type="title"/>
          </p:nvPr>
        </p:nvSpPr>
        <p:spPr/>
        <p:txBody>
          <a:bodyPr/>
          <a:lstStyle/>
          <a:p>
            <a:r>
              <a:rPr lang="en-US" dirty="0"/>
              <a:t>A1. Overall Investment</a:t>
            </a:r>
          </a:p>
        </p:txBody>
      </p:sp>
      <p:sp>
        <p:nvSpPr>
          <p:cNvPr id="4" name="Slide Number Placeholder 3"/>
          <p:cNvSpPr>
            <a:spLocks noGrp="1"/>
          </p:cNvSpPr>
          <p:nvPr>
            <p:ph type="sldNum" sz="quarter" idx="4"/>
          </p:nvPr>
        </p:nvSpPr>
        <p:spPr/>
        <p:txBody>
          <a:bodyPr/>
          <a:lstStyle/>
          <a:p>
            <a:fld id="{AADAD921-54CE-49E7-A374-8F548635CDC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47ABD4A-E1D3-4DA1-85CF-EB3A31666CA3}" type="slidenum">
              <a:rPr lang="en-US" smtClean="0"/>
              <a:pPr/>
              <a:t>9</a:t>
            </a:fld>
            <a:endParaRPr lang="en-US" dirty="0"/>
          </a:p>
        </p:txBody>
      </p:sp>
      <p:pic>
        <p:nvPicPr>
          <p:cNvPr id="4" name="Picture 3">
            <a:extLst>
              <a:ext uri="{FF2B5EF4-FFF2-40B4-BE49-F238E27FC236}">
                <a16:creationId xmlns:a16="http://schemas.microsoft.com/office/drawing/2014/main" id="{0DCF12BD-0F6A-821F-073C-9DF389FEC356}"/>
              </a:ext>
            </a:extLst>
          </p:cNvPr>
          <p:cNvPicPr>
            <a:picLocks noChangeAspect="1"/>
          </p:cNvPicPr>
          <p:nvPr/>
        </p:nvPicPr>
        <p:blipFill>
          <a:blip r:embed="rId2"/>
          <a:stretch>
            <a:fillRect/>
          </a:stretch>
        </p:blipFill>
        <p:spPr>
          <a:xfrm>
            <a:off x="836322" y="867122"/>
            <a:ext cx="10998124" cy="5123755"/>
          </a:xfrm>
          <a:prstGeom prst="rect">
            <a:avLst/>
          </a:prstGeom>
        </p:spPr>
      </p:pic>
    </p:spTree>
    <p:extLst>
      <p:ext uri="{BB962C8B-B14F-4D97-AF65-F5344CB8AC3E}">
        <p14:creationId xmlns:p14="http://schemas.microsoft.com/office/powerpoint/2010/main" val="4126650177"/>
      </p:ext>
    </p:extLst>
  </p:cSld>
  <p:clrMapOvr>
    <a:masterClrMapping/>
  </p:clrMapOvr>
</p:sld>
</file>

<file path=ppt/theme/theme1.xml><?xml version="1.0" encoding="utf-8"?>
<a:theme xmlns:a="http://schemas.openxmlformats.org/drawingml/2006/main" name="Office Theme">
  <a:themeElements>
    <a:clrScheme name="Custom 17">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37321"/>
      </a:hlink>
      <a:folHlink>
        <a:srgbClr val="F3732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1227</TotalTime>
  <Words>1881</Words>
  <Application>Microsoft Office PowerPoint</Application>
  <PresentationFormat>Widescreen</PresentationFormat>
  <Paragraphs>98</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Gill Sans</vt:lpstr>
      <vt:lpstr>Montserrat</vt:lpstr>
      <vt:lpstr>Segoe Pro</vt:lpstr>
      <vt:lpstr>Segoe UI</vt:lpstr>
      <vt:lpstr>Wingdings</vt:lpstr>
      <vt:lpstr>Office Theme</vt:lpstr>
      <vt:lpstr>Canada’s Research Investment in Childhood and Adolescent Cancers, 2005–2021</vt:lpstr>
      <vt:lpstr>Introduction</vt:lpstr>
      <vt:lpstr>Why report on this investment?</vt:lpstr>
      <vt:lpstr>Methodology</vt:lpstr>
      <vt:lpstr>Reporting Conventions</vt:lpstr>
      <vt:lpstr>Project Classification</vt:lpstr>
      <vt:lpstr>Caveats</vt:lpstr>
      <vt:lpstr>A1. Overall Investment</vt:lpstr>
      <vt:lpstr>PowerPoint Presentation</vt:lpstr>
      <vt:lpstr>PowerPoint Presentation</vt:lpstr>
      <vt:lpstr>PowerPoint Presentation</vt:lpstr>
      <vt:lpstr>A2. Overall Investment</vt:lpstr>
      <vt:lpstr>PowerPoint Presentation</vt:lpstr>
      <vt:lpstr>PowerPoint Presentation</vt:lpstr>
      <vt:lpstr>PowerPoint Presentation</vt:lpstr>
      <vt:lpstr>B. Investment by AREAS OF SCIENCE</vt:lpstr>
      <vt:lpstr>PowerPoint Presentation</vt:lpstr>
      <vt:lpstr>C. Investment by Cancer sites</vt:lpstr>
      <vt:lpstr>PowerPoint Presentation</vt:lpstr>
      <vt:lpstr>D. Nominated Principal Investigators</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73</cp:revision>
  <dcterms:created xsi:type="dcterms:W3CDTF">2019-03-06T10:58:11Z</dcterms:created>
  <dcterms:modified xsi:type="dcterms:W3CDTF">2023-11-23T13:35:17Z</dcterms:modified>
</cp:coreProperties>
</file>