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330" r:id="rId3"/>
    <p:sldId id="305" r:id="rId4"/>
    <p:sldId id="269" r:id="rId5"/>
    <p:sldId id="331" r:id="rId6"/>
    <p:sldId id="366" r:id="rId7"/>
    <p:sldId id="272" r:id="rId8"/>
    <p:sldId id="273" r:id="rId9"/>
    <p:sldId id="312" r:id="rId10"/>
    <p:sldId id="313" r:id="rId11"/>
    <p:sldId id="318" r:id="rId12"/>
    <p:sldId id="320" r:id="rId13"/>
    <p:sldId id="321" r:id="rId14"/>
    <p:sldId id="322" r:id="rId15"/>
    <p:sldId id="323" r:id="rId16"/>
    <p:sldId id="324" r:id="rId17"/>
    <p:sldId id="325" r:id="rId18"/>
    <p:sldId id="326" r:id="rId19"/>
    <p:sldId id="314" r:id="rId20"/>
    <p:sldId id="327" r:id="rId21"/>
    <p:sldId id="328" r:id="rId22"/>
    <p:sldId id="310" r:id="rId23"/>
    <p:sldId id="332" r:id="rId24"/>
    <p:sldId id="329" r:id="rId25"/>
    <p:sldId id="290" r:id="rId26"/>
    <p:sldId id="315" r:id="rId27"/>
  </p:sldIdLst>
  <p:sldSz cx="12192000" cy="6858000"/>
  <p:notesSz cx="7099300" cy="9385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34" autoAdjust="0"/>
    <p:restoredTop sz="93602" autoAdjust="0"/>
  </p:normalViewPr>
  <p:slideViewPr>
    <p:cSldViewPr snapToGrid="0">
      <p:cViewPr varScale="1">
        <p:scale>
          <a:sx n="60" d="100"/>
          <a:sy n="60" d="100"/>
        </p:scale>
        <p:origin x="920" y="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mberly Badovinac" userId="628638f2-a94e-4c2b-b7e7-19012596bc6f" providerId="ADAL" clId="{463A1DFA-BECF-493D-81CD-419DD747F864}"/>
    <pc:docChg chg="undo custSel modSld modMainMaster modNotesMaster modHandout">
      <pc:chgData name="Kimberly Badovinac" userId="628638f2-a94e-4c2b-b7e7-19012596bc6f" providerId="ADAL" clId="{463A1DFA-BECF-493D-81CD-419DD747F864}" dt="2023-11-23T14:13:05.987" v="1272" actId="13926"/>
      <pc:docMkLst>
        <pc:docMk/>
      </pc:docMkLst>
      <pc:sldChg chg="modSp mod">
        <pc:chgData name="Kimberly Badovinac" userId="628638f2-a94e-4c2b-b7e7-19012596bc6f" providerId="ADAL" clId="{463A1DFA-BECF-493D-81CD-419DD747F864}" dt="2023-09-06T22:03:29.749" v="14" actId="6549"/>
        <pc:sldMkLst>
          <pc:docMk/>
          <pc:sldMk cId="4121575381" sldId="256"/>
        </pc:sldMkLst>
        <pc:spChg chg="mod">
          <ac:chgData name="Kimberly Badovinac" userId="628638f2-a94e-4c2b-b7e7-19012596bc6f" providerId="ADAL" clId="{463A1DFA-BECF-493D-81CD-419DD747F864}" dt="2023-09-06T22:03:29.749" v="14" actId="6549"/>
          <ac:spMkLst>
            <pc:docMk/>
            <pc:sldMk cId="4121575381" sldId="256"/>
            <ac:spMk id="6" creationId="{544C517E-D5E7-41DA-B198-897D8F639A7D}"/>
          </ac:spMkLst>
        </pc:spChg>
      </pc:sldChg>
      <pc:sldChg chg="modSp mod">
        <pc:chgData name="Kimberly Badovinac" userId="628638f2-a94e-4c2b-b7e7-19012596bc6f" providerId="ADAL" clId="{463A1DFA-BECF-493D-81CD-419DD747F864}" dt="2023-09-06T22:09:40.255" v="53" actId="13926"/>
        <pc:sldMkLst>
          <pc:docMk/>
          <pc:sldMk cId="0" sldId="269"/>
        </pc:sldMkLst>
        <pc:spChg chg="mod">
          <ac:chgData name="Kimberly Badovinac" userId="628638f2-a94e-4c2b-b7e7-19012596bc6f" providerId="ADAL" clId="{463A1DFA-BECF-493D-81CD-419DD747F864}" dt="2023-09-06T22:09:40.255" v="53" actId="13926"/>
          <ac:spMkLst>
            <pc:docMk/>
            <pc:sldMk cId="0" sldId="269"/>
            <ac:spMk id="5123" creationId="{00000000-0000-0000-0000-000000000000}"/>
          </ac:spMkLst>
        </pc:spChg>
      </pc:sldChg>
      <pc:sldChg chg="modSp mod">
        <pc:chgData name="Kimberly Badovinac" userId="628638f2-a94e-4c2b-b7e7-19012596bc6f" providerId="ADAL" clId="{463A1DFA-BECF-493D-81CD-419DD747F864}" dt="2023-09-06T22:09:58.501" v="56" actId="20577"/>
        <pc:sldMkLst>
          <pc:docMk/>
          <pc:sldMk cId="0" sldId="272"/>
        </pc:sldMkLst>
        <pc:spChg chg="mod">
          <ac:chgData name="Kimberly Badovinac" userId="628638f2-a94e-4c2b-b7e7-19012596bc6f" providerId="ADAL" clId="{463A1DFA-BECF-493D-81CD-419DD747F864}" dt="2023-09-06T22:09:58.501" v="56" actId="20577"/>
          <ac:spMkLst>
            <pc:docMk/>
            <pc:sldMk cId="0" sldId="272"/>
            <ac:spMk id="6147" creationId="{00000000-0000-0000-0000-000000000000}"/>
          </ac:spMkLst>
        </pc:spChg>
      </pc:sldChg>
      <pc:sldChg chg="modSp mod">
        <pc:chgData name="Kimberly Badovinac" userId="628638f2-a94e-4c2b-b7e7-19012596bc6f" providerId="ADAL" clId="{463A1DFA-BECF-493D-81CD-419DD747F864}" dt="2023-11-23T14:06:18.158" v="1262" actId="27636"/>
        <pc:sldMkLst>
          <pc:docMk/>
          <pc:sldMk cId="0" sldId="290"/>
        </pc:sldMkLst>
        <pc:spChg chg="mod">
          <ac:chgData name="Kimberly Badovinac" userId="628638f2-a94e-4c2b-b7e7-19012596bc6f" providerId="ADAL" clId="{463A1DFA-BECF-493D-81CD-419DD747F864}" dt="2023-11-23T14:06:18.158" v="1262" actId="27636"/>
          <ac:spMkLst>
            <pc:docMk/>
            <pc:sldMk cId="0" sldId="290"/>
            <ac:spMk id="23555" creationId="{00000000-0000-0000-0000-000000000000}"/>
          </ac:spMkLst>
        </pc:spChg>
      </pc:sldChg>
      <pc:sldChg chg="modSp mod">
        <pc:chgData name="Kimberly Badovinac" userId="628638f2-a94e-4c2b-b7e7-19012596bc6f" providerId="ADAL" clId="{463A1DFA-BECF-493D-81CD-419DD747F864}" dt="2023-09-08T17:59:13.887" v="1234" actId="20577"/>
        <pc:sldMkLst>
          <pc:docMk/>
          <pc:sldMk cId="0" sldId="310"/>
        </pc:sldMkLst>
        <pc:spChg chg="mod">
          <ac:chgData name="Kimberly Badovinac" userId="628638f2-a94e-4c2b-b7e7-19012596bc6f" providerId="ADAL" clId="{463A1DFA-BECF-493D-81CD-419DD747F864}" dt="2023-09-08T17:59:13.887" v="1234" actId="20577"/>
          <ac:spMkLst>
            <pc:docMk/>
            <pc:sldMk cId="0" sldId="310"/>
            <ac:spMk id="21507" creationId="{00000000-0000-0000-0000-000000000000}"/>
          </ac:spMkLst>
        </pc:spChg>
      </pc:sldChg>
      <pc:sldChg chg="modSp mod">
        <pc:chgData name="Kimberly Badovinac" userId="628638f2-a94e-4c2b-b7e7-19012596bc6f" providerId="ADAL" clId="{463A1DFA-BECF-493D-81CD-419DD747F864}" dt="2023-09-07T20:26:56.074" v="1097" actId="20577"/>
        <pc:sldMkLst>
          <pc:docMk/>
          <pc:sldMk cId="0" sldId="312"/>
        </pc:sldMkLst>
        <pc:spChg chg="mod">
          <ac:chgData name="Kimberly Badovinac" userId="628638f2-a94e-4c2b-b7e7-19012596bc6f" providerId="ADAL" clId="{463A1DFA-BECF-493D-81CD-419DD747F864}" dt="2023-09-07T20:26:56.074" v="1097" actId="20577"/>
          <ac:spMkLst>
            <pc:docMk/>
            <pc:sldMk cId="0" sldId="312"/>
            <ac:spMk id="9219" creationId="{00000000-0000-0000-0000-000000000000}"/>
          </ac:spMkLst>
        </pc:spChg>
      </pc:sldChg>
      <pc:sldChg chg="delSp modSp mod">
        <pc:chgData name="Kimberly Badovinac" userId="628638f2-a94e-4c2b-b7e7-19012596bc6f" providerId="ADAL" clId="{463A1DFA-BECF-493D-81CD-419DD747F864}" dt="2023-09-07T20:23:31.176" v="1090" actId="14100"/>
        <pc:sldMkLst>
          <pc:docMk/>
          <pc:sldMk cId="0" sldId="313"/>
        </pc:sldMkLst>
        <pc:picChg chg="del mod">
          <ac:chgData name="Kimberly Badovinac" userId="628638f2-a94e-4c2b-b7e7-19012596bc6f" providerId="ADAL" clId="{463A1DFA-BECF-493D-81CD-419DD747F864}" dt="2023-09-07T20:23:01.042" v="1087" actId="478"/>
          <ac:picMkLst>
            <pc:docMk/>
            <pc:sldMk cId="0" sldId="313"/>
            <ac:picMk id="2" creationId="{4AC4CD7C-975C-44DC-79DA-ABCBD71D3E81}"/>
          </ac:picMkLst>
        </pc:picChg>
        <pc:picChg chg="del">
          <ac:chgData name="Kimberly Badovinac" userId="628638f2-a94e-4c2b-b7e7-19012596bc6f" providerId="ADAL" clId="{463A1DFA-BECF-493D-81CD-419DD747F864}" dt="2023-09-07T20:23:12.953" v="1088"/>
          <ac:picMkLst>
            <pc:docMk/>
            <pc:sldMk cId="0" sldId="313"/>
            <ac:picMk id="3" creationId="{5E276010-50BA-EE1D-F439-B0E47A720813}"/>
          </ac:picMkLst>
        </pc:picChg>
        <pc:picChg chg="del">
          <ac:chgData name="Kimberly Badovinac" userId="628638f2-a94e-4c2b-b7e7-19012596bc6f" providerId="ADAL" clId="{463A1DFA-BECF-493D-81CD-419DD747F864}" dt="2023-09-06T22:19:21.642" v="158" actId="478"/>
          <ac:picMkLst>
            <pc:docMk/>
            <pc:sldMk cId="0" sldId="313"/>
            <ac:picMk id="4" creationId="{4BCA2340-217B-4395-91C1-C6C8093D2EF0}"/>
          </ac:picMkLst>
        </pc:picChg>
        <pc:picChg chg="mod">
          <ac:chgData name="Kimberly Badovinac" userId="628638f2-a94e-4c2b-b7e7-19012596bc6f" providerId="ADAL" clId="{463A1DFA-BECF-493D-81CD-419DD747F864}" dt="2023-09-07T20:23:31.176" v="1090" actId="14100"/>
          <ac:picMkLst>
            <pc:docMk/>
            <pc:sldMk cId="0" sldId="313"/>
            <ac:picMk id="4" creationId="{D9544B3D-643A-B153-110E-0227C30CEAFA}"/>
          </ac:picMkLst>
        </pc:picChg>
      </pc:sldChg>
      <pc:sldChg chg="delSp modSp mod">
        <pc:chgData name="Kimberly Badovinac" userId="628638f2-a94e-4c2b-b7e7-19012596bc6f" providerId="ADAL" clId="{463A1DFA-BECF-493D-81CD-419DD747F864}" dt="2023-09-06T22:41:16.468" v="788" actId="14100"/>
        <pc:sldMkLst>
          <pc:docMk/>
          <pc:sldMk cId="0" sldId="314"/>
        </pc:sldMkLst>
        <pc:picChg chg="mod">
          <ac:chgData name="Kimberly Badovinac" userId="628638f2-a94e-4c2b-b7e7-19012596bc6f" providerId="ADAL" clId="{463A1DFA-BECF-493D-81CD-419DD747F864}" dt="2023-09-06T22:41:16.468" v="788" actId="14100"/>
          <ac:picMkLst>
            <pc:docMk/>
            <pc:sldMk cId="0" sldId="314"/>
            <ac:picMk id="2" creationId="{439A09D3-237D-66A0-B9CF-5827A6EE0ECB}"/>
          </ac:picMkLst>
        </pc:picChg>
        <pc:picChg chg="del">
          <ac:chgData name="Kimberly Badovinac" userId="628638f2-a94e-4c2b-b7e7-19012596bc6f" providerId="ADAL" clId="{463A1DFA-BECF-493D-81CD-419DD747F864}" dt="2023-09-06T22:40:49.621" v="786" actId="478"/>
          <ac:picMkLst>
            <pc:docMk/>
            <pc:sldMk cId="0" sldId="314"/>
            <ac:picMk id="3" creationId="{6F4C4CD6-C17D-4580-BC7F-888E1261605D}"/>
          </ac:picMkLst>
        </pc:picChg>
      </pc:sldChg>
      <pc:sldChg chg="delSp modSp mod">
        <pc:chgData name="Kimberly Badovinac" userId="628638f2-a94e-4c2b-b7e7-19012596bc6f" providerId="ADAL" clId="{463A1DFA-BECF-493D-81CD-419DD747F864}" dt="2023-09-06T22:20:08.840" v="163" actId="14100"/>
        <pc:sldMkLst>
          <pc:docMk/>
          <pc:sldMk cId="1134560890" sldId="318"/>
        </pc:sldMkLst>
        <pc:picChg chg="mod">
          <ac:chgData name="Kimberly Badovinac" userId="628638f2-a94e-4c2b-b7e7-19012596bc6f" providerId="ADAL" clId="{463A1DFA-BECF-493D-81CD-419DD747F864}" dt="2023-09-06T22:20:08.840" v="163" actId="14100"/>
          <ac:picMkLst>
            <pc:docMk/>
            <pc:sldMk cId="1134560890" sldId="318"/>
            <ac:picMk id="3" creationId="{5846D462-996C-B0D1-8EED-9072868AD18C}"/>
          </ac:picMkLst>
        </pc:picChg>
        <pc:picChg chg="del">
          <ac:chgData name="Kimberly Badovinac" userId="628638f2-a94e-4c2b-b7e7-19012596bc6f" providerId="ADAL" clId="{463A1DFA-BECF-493D-81CD-419DD747F864}" dt="2023-09-06T22:19:48.936" v="161" actId="478"/>
          <ac:picMkLst>
            <pc:docMk/>
            <pc:sldMk cId="1134560890" sldId="318"/>
            <ac:picMk id="7" creationId="{057B6613-06AC-4D9D-9E90-18A7C8C05F24}"/>
          </ac:picMkLst>
        </pc:picChg>
      </pc:sldChg>
      <pc:sldChg chg="delSp modSp mod">
        <pc:chgData name="Kimberly Badovinac" userId="628638f2-a94e-4c2b-b7e7-19012596bc6f" providerId="ADAL" clId="{463A1DFA-BECF-493D-81CD-419DD747F864}" dt="2023-09-06T22:20:39.562" v="168" actId="1076"/>
        <pc:sldMkLst>
          <pc:docMk/>
          <pc:sldMk cId="1579250347" sldId="320"/>
        </pc:sldMkLst>
        <pc:picChg chg="del">
          <ac:chgData name="Kimberly Badovinac" userId="628638f2-a94e-4c2b-b7e7-19012596bc6f" providerId="ADAL" clId="{463A1DFA-BECF-493D-81CD-419DD747F864}" dt="2023-09-06T22:20:13.417" v="164" actId="478"/>
          <ac:picMkLst>
            <pc:docMk/>
            <pc:sldMk cId="1579250347" sldId="320"/>
            <ac:picMk id="3" creationId="{5C9B8BD2-862E-42E4-BE6C-43847D258D62}"/>
          </ac:picMkLst>
        </pc:picChg>
        <pc:picChg chg="mod">
          <ac:chgData name="Kimberly Badovinac" userId="628638f2-a94e-4c2b-b7e7-19012596bc6f" providerId="ADAL" clId="{463A1DFA-BECF-493D-81CD-419DD747F864}" dt="2023-09-06T22:20:39.562" v="168" actId="1076"/>
          <ac:picMkLst>
            <pc:docMk/>
            <pc:sldMk cId="1579250347" sldId="320"/>
            <ac:picMk id="4" creationId="{F905BB93-D8DA-F207-5D16-6F971D8C4033}"/>
          </ac:picMkLst>
        </pc:picChg>
      </pc:sldChg>
      <pc:sldChg chg="modSp mod">
        <pc:chgData name="Kimberly Badovinac" userId="628638f2-a94e-4c2b-b7e7-19012596bc6f" providerId="ADAL" clId="{463A1DFA-BECF-493D-81CD-419DD747F864}" dt="2023-09-06T22:57:50.597" v="1083" actId="20577"/>
        <pc:sldMkLst>
          <pc:docMk/>
          <pc:sldMk cId="0" sldId="321"/>
        </pc:sldMkLst>
        <pc:spChg chg="mod">
          <ac:chgData name="Kimberly Badovinac" userId="628638f2-a94e-4c2b-b7e7-19012596bc6f" providerId="ADAL" clId="{463A1DFA-BECF-493D-81CD-419DD747F864}" dt="2023-09-06T22:57:50.597" v="1083" actId="20577"/>
          <ac:spMkLst>
            <pc:docMk/>
            <pc:sldMk cId="0" sldId="321"/>
            <ac:spMk id="11267" creationId="{00000000-0000-0000-0000-000000000000}"/>
          </ac:spMkLst>
        </pc:spChg>
      </pc:sldChg>
      <pc:sldChg chg="delSp modSp mod">
        <pc:chgData name="Kimberly Badovinac" userId="628638f2-a94e-4c2b-b7e7-19012596bc6f" providerId="ADAL" clId="{463A1DFA-BECF-493D-81CD-419DD747F864}" dt="2023-09-06T22:24:06.680" v="212" actId="1076"/>
        <pc:sldMkLst>
          <pc:docMk/>
          <pc:sldMk cId="0" sldId="322"/>
        </pc:sldMkLst>
        <pc:picChg chg="mod">
          <ac:chgData name="Kimberly Badovinac" userId="628638f2-a94e-4c2b-b7e7-19012596bc6f" providerId="ADAL" clId="{463A1DFA-BECF-493D-81CD-419DD747F864}" dt="2023-09-06T22:24:06.680" v="212" actId="1076"/>
          <ac:picMkLst>
            <pc:docMk/>
            <pc:sldMk cId="0" sldId="322"/>
            <ac:picMk id="2" creationId="{9C92ABAB-ED0F-6BA8-64DD-35EEFE4608F0}"/>
          </ac:picMkLst>
        </pc:picChg>
        <pc:picChg chg="del">
          <ac:chgData name="Kimberly Badovinac" userId="628638f2-a94e-4c2b-b7e7-19012596bc6f" providerId="ADAL" clId="{463A1DFA-BECF-493D-81CD-419DD747F864}" dt="2023-09-06T22:23:42.970" v="209" actId="478"/>
          <ac:picMkLst>
            <pc:docMk/>
            <pc:sldMk cId="0" sldId="322"/>
            <ac:picMk id="3" creationId="{EB0E2C6E-9633-48DE-8A8C-94DCEDAEFA74}"/>
          </ac:picMkLst>
        </pc:picChg>
      </pc:sldChg>
      <pc:sldChg chg="addSp delSp modSp mod">
        <pc:chgData name="Kimberly Badovinac" userId="628638f2-a94e-4c2b-b7e7-19012596bc6f" providerId="ADAL" clId="{463A1DFA-BECF-493D-81CD-419DD747F864}" dt="2023-09-06T22:25:58.567" v="229" actId="164"/>
        <pc:sldMkLst>
          <pc:docMk/>
          <pc:sldMk cId="0" sldId="323"/>
        </pc:sldMkLst>
        <pc:spChg chg="mod">
          <ac:chgData name="Kimberly Badovinac" userId="628638f2-a94e-4c2b-b7e7-19012596bc6f" providerId="ADAL" clId="{463A1DFA-BECF-493D-81CD-419DD747F864}" dt="2023-09-06T22:24:15.777" v="215" actId="20577"/>
          <ac:spMkLst>
            <pc:docMk/>
            <pc:sldMk cId="0" sldId="323"/>
            <ac:spMk id="8" creationId="{A269AA36-BF38-491D-89CC-8A660870FFFB}"/>
          </ac:spMkLst>
        </pc:spChg>
        <pc:grpChg chg="del">
          <ac:chgData name="Kimberly Badovinac" userId="628638f2-a94e-4c2b-b7e7-19012596bc6f" providerId="ADAL" clId="{463A1DFA-BECF-493D-81CD-419DD747F864}" dt="2023-09-06T22:24:11.778" v="213" actId="478"/>
          <ac:grpSpMkLst>
            <pc:docMk/>
            <pc:sldMk cId="0" sldId="323"/>
            <ac:grpSpMk id="6" creationId="{53D196BC-B94F-4502-BB72-5A6A0C92EA2E}"/>
          </ac:grpSpMkLst>
        </pc:grpChg>
        <pc:grpChg chg="add mod">
          <ac:chgData name="Kimberly Badovinac" userId="628638f2-a94e-4c2b-b7e7-19012596bc6f" providerId="ADAL" clId="{463A1DFA-BECF-493D-81CD-419DD747F864}" dt="2023-09-06T22:25:58.567" v="229" actId="164"/>
          <ac:grpSpMkLst>
            <pc:docMk/>
            <pc:sldMk cId="0" sldId="323"/>
            <ac:grpSpMk id="10" creationId="{14F7B240-1D05-C75F-E7DB-3E641F5F77AC}"/>
          </ac:grpSpMkLst>
        </pc:grpChg>
        <pc:picChg chg="del mod">
          <ac:chgData name="Kimberly Badovinac" userId="628638f2-a94e-4c2b-b7e7-19012596bc6f" providerId="ADAL" clId="{463A1DFA-BECF-493D-81CD-419DD747F864}" dt="2023-09-06T22:24:54.382" v="220"/>
          <ac:picMkLst>
            <pc:docMk/>
            <pc:sldMk cId="0" sldId="323"/>
            <ac:picMk id="2" creationId="{6399B3F9-EB83-3987-F814-625455185D56}"/>
          </ac:picMkLst>
        </pc:picChg>
        <pc:picChg chg="mod">
          <ac:chgData name="Kimberly Badovinac" userId="628638f2-a94e-4c2b-b7e7-19012596bc6f" providerId="ADAL" clId="{463A1DFA-BECF-493D-81CD-419DD747F864}" dt="2023-09-06T22:25:58.567" v="229" actId="164"/>
          <ac:picMkLst>
            <pc:docMk/>
            <pc:sldMk cId="0" sldId="323"/>
            <ac:picMk id="3" creationId="{4A79DDAD-179F-D7CF-BC3E-6086DC22CF13}"/>
          </ac:picMkLst>
        </pc:picChg>
        <pc:picChg chg="mod ord">
          <ac:chgData name="Kimberly Badovinac" userId="628638f2-a94e-4c2b-b7e7-19012596bc6f" providerId="ADAL" clId="{463A1DFA-BECF-493D-81CD-419DD747F864}" dt="2023-09-06T22:25:58.567" v="229" actId="164"/>
          <ac:picMkLst>
            <pc:docMk/>
            <pc:sldMk cId="0" sldId="323"/>
            <ac:picMk id="9" creationId="{487665E8-D91F-4F42-BA5D-8CD4F05F2CA0}"/>
          </ac:picMkLst>
        </pc:picChg>
      </pc:sldChg>
      <pc:sldChg chg="modSp mod">
        <pc:chgData name="Kimberly Badovinac" userId="628638f2-a94e-4c2b-b7e7-19012596bc6f" providerId="ADAL" clId="{463A1DFA-BECF-493D-81CD-419DD747F864}" dt="2023-09-06T22:44:14.799" v="1012" actId="20577"/>
        <pc:sldMkLst>
          <pc:docMk/>
          <pc:sldMk cId="0" sldId="324"/>
        </pc:sldMkLst>
        <pc:spChg chg="mod">
          <ac:chgData name="Kimberly Badovinac" userId="628638f2-a94e-4c2b-b7e7-19012596bc6f" providerId="ADAL" clId="{463A1DFA-BECF-493D-81CD-419DD747F864}" dt="2023-09-06T22:44:14.799" v="1012" actId="20577"/>
          <ac:spMkLst>
            <pc:docMk/>
            <pc:sldMk cId="0" sldId="324"/>
            <ac:spMk id="14339" creationId="{00000000-0000-0000-0000-000000000000}"/>
          </ac:spMkLst>
        </pc:spChg>
      </pc:sldChg>
      <pc:sldChg chg="delSp modSp mod">
        <pc:chgData name="Kimberly Badovinac" userId="628638f2-a94e-4c2b-b7e7-19012596bc6f" providerId="ADAL" clId="{463A1DFA-BECF-493D-81CD-419DD747F864}" dt="2023-09-06T22:32:02.491" v="514" actId="14100"/>
        <pc:sldMkLst>
          <pc:docMk/>
          <pc:sldMk cId="0" sldId="325"/>
        </pc:sldMkLst>
        <pc:picChg chg="mod">
          <ac:chgData name="Kimberly Badovinac" userId="628638f2-a94e-4c2b-b7e7-19012596bc6f" providerId="ADAL" clId="{463A1DFA-BECF-493D-81CD-419DD747F864}" dt="2023-09-06T22:32:02.491" v="514" actId="14100"/>
          <ac:picMkLst>
            <pc:docMk/>
            <pc:sldMk cId="0" sldId="325"/>
            <ac:picMk id="2" creationId="{34951C45-7F70-7118-A86F-0E2DFBB36F48}"/>
          </ac:picMkLst>
        </pc:picChg>
        <pc:picChg chg="del">
          <ac:chgData name="Kimberly Badovinac" userId="628638f2-a94e-4c2b-b7e7-19012596bc6f" providerId="ADAL" clId="{463A1DFA-BECF-493D-81CD-419DD747F864}" dt="2023-09-06T22:31:43.195" v="512" actId="478"/>
          <ac:picMkLst>
            <pc:docMk/>
            <pc:sldMk cId="0" sldId="325"/>
            <ac:picMk id="4" creationId="{3000ADB0-BEBA-4F14-9265-CE99EFF3EE33}"/>
          </ac:picMkLst>
        </pc:picChg>
      </pc:sldChg>
      <pc:sldChg chg="modSp mod">
        <pc:chgData name="Kimberly Badovinac" userId="628638f2-a94e-4c2b-b7e7-19012596bc6f" providerId="ADAL" clId="{463A1DFA-BECF-493D-81CD-419DD747F864}" dt="2023-09-06T22:40:20.749" v="785" actId="20577"/>
        <pc:sldMkLst>
          <pc:docMk/>
          <pc:sldMk cId="0" sldId="326"/>
        </pc:sldMkLst>
        <pc:spChg chg="mod">
          <ac:chgData name="Kimberly Badovinac" userId="628638f2-a94e-4c2b-b7e7-19012596bc6f" providerId="ADAL" clId="{463A1DFA-BECF-493D-81CD-419DD747F864}" dt="2023-09-06T22:40:20.749" v="785" actId="20577"/>
          <ac:spMkLst>
            <pc:docMk/>
            <pc:sldMk cId="0" sldId="326"/>
            <ac:spMk id="16387" creationId="{00000000-0000-0000-0000-000000000000}"/>
          </ac:spMkLst>
        </pc:spChg>
      </pc:sldChg>
      <pc:sldChg chg="delSp modSp mod">
        <pc:chgData name="Kimberly Badovinac" userId="628638f2-a94e-4c2b-b7e7-19012596bc6f" providerId="ADAL" clId="{463A1DFA-BECF-493D-81CD-419DD747F864}" dt="2023-09-06T22:41:56.262" v="793" actId="14100"/>
        <pc:sldMkLst>
          <pc:docMk/>
          <pc:sldMk cId="3656158794" sldId="327"/>
        </pc:sldMkLst>
        <pc:picChg chg="mod modCrop">
          <ac:chgData name="Kimberly Badovinac" userId="628638f2-a94e-4c2b-b7e7-19012596bc6f" providerId="ADAL" clId="{463A1DFA-BECF-493D-81CD-419DD747F864}" dt="2023-09-06T22:41:56.262" v="793" actId="14100"/>
          <ac:picMkLst>
            <pc:docMk/>
            <pc:sldMk cId="3656158794" sldId="327"/>
            <ac:picMk id="3" creationId="{DE8F5475-0466-B473-BCE6-FF681DD3961B}"/>
          </ac:picMkLst>
        </pc:picChg>
        <pc:picChg chg="del">
          <ac:chgData name="Kimberly Badovinac" userId="628638f2-a94e-4c2b-b7e7-19012596bc6f" providerId="ADAL" clId="{463A1DFA-BECF-493D-81CD-419DD747F864}" dt="2023-09-06T22:41:22.813" v="789" actId="478"/>
          <ac:picMkLst>
            <pc:docMk/>
            <pc:sldMk cId="3656158794" sldId="327"/>
            <ac:picMk id="6" creationId="{C1B0FBD3-89F1-4A8E-B048-61546689FD29}"/>
          </ac:picMkLst>
        </pc:picChg>
      </pc:sldChg>
      <pc:sldChg chg="delSp modSp mod">
        <pc:chgData name="Kimberly Badovinac" userId="628638f2-a94e-4c2b-b7e7-19012596bc6f" providerId="ADAL" clId="{463A1DFA-BECF-493D-81CD-419DD747F864}" dt="2023-09-06T22:42:28.901" v="795" actId="1076"/>
        <pc:sldMkLst>
          <pc:docMk/>
          <pc:sldMk cId="1356724436" sldId="328"/>
        </pc:sldMkLst>
        <pc:picChg chg="mod">
          <ac:chgData name="Kimberly Badovinac" userId="628638f2-a94e-4c2b-b7e7-19012596bc6f" providerId="ADAL" clId="{463A1DFA-BECF-493D-81CD-419DD747F864}" dt="2023-09-06T22:42:28.901" v="795" actId="1076"/>
          <ac:picMkLst>
            <pc:docMk/>
            <pc:sldMk cId="1356724436" sldId="328"/>
            <ac:picMk id="3" creationId="{4C43FE16-54B1-73CF-C8B0-A1DCAB8B94CD}"/>
          </ac:picMkLst>
        </pc:picChg>
        <pc:picChg chg="del">
          <ac:chgData name="Kimberly Badovinac" userId="628638f2-a94e-4c2b-b7e7-19012596bc6f" providerId="ADAL" clId="{463A1DFA-BECF-493D-81CD-419DD747F864}" dt="2023-09-06T22:42:02.741" v="794" actId="478"/>
          <ac:picMkLst>
            <pc:docMk/>
            <pc:sldMk cId="1356724436" sldId="328"/>
            <ac:picMk id="4" creationId="{4D1FADF8-2138-4004-8EB4-2A4D84EB10C5}"/>
          </ac:picMkLst>
        </pc:picChg>
      </pc:sldChg>
      <pc:sldChg chg="delSp modSp mod">
        <pc:chgData name="Kimberly Badovinac" userId="628638f2-a94e-4c2b-b7e7-19012596bc6f" providerId="ADAL" clId="{463A1DFA-BECF-493D-81CD-419DD747F864}" dt="2023-09-06T22:45:16.917" v="1019" actId="14100"/>
        <pc:sldMkLst>
          <pc:docMk/>
          <pc:sldMk cId="2058604315" sldId="329"/>
        </pc:sldMkLst>
        <pc:picChg chg="del">
          <ac:chgData name="Kimberly Badovinac" userId="628638f2-a94e-4c2b-b7e7-19012596bc6f" providerId="ADAL" clId="{463A1DFA-BECF-493D-81CD-419DD747F864}" dt="2023-09-06T22:44:53.309" v="1017" actId="478"/>
          <ac:picMkLst>
            <pc:docMk/>
            <pc:sldMk cId="2058604315" sldId="329"/>
            <ac:picMk id="3" creationId="{91AC4AED-B291-4242-893D-D6D83BE4AC5A}"/>
          </ac:picMkLst>
        </pc:picChg>
        <pc:picChg chg="mod">
          <ac:chgData name="Kimberly Badovinac" userId="628638f2-a94e-4c2b-b7e7-19012596bc6f" providerId="ADAL" clId="{463A1DFA-BECF-493D-81CD-419DD747F864}" dt="2023-09-06T22:45:16.917" v="1019" actId="14100"/>
          <ac:picMkLst>
            <pc:docMk/>
            <pc:sldMk cId="2058604315" sldId="329"/>
            <ac:picMk id="4" creationId="{D30153A1-0527-1C30-76D1-D40E80BAD563}"/>
          </ac:picMkLst>
        </pc:picChg>
      </pc:sldChg>
      <pc:sldChg chg="modNotes">
        <pc:chgData name="Kimberly Badovinac" userId="628638f2-a94e-4c2b-b7e7-19012596bc6f" providerId="ADAL" clId="{463A1DFA-BECF-493D-81CD-419DD747F864}" dt="2023-09-06T22:47:56.330" v="1020"/>
        <pc:sldMkLst>
          <pc:docMk/>
          <pc:sldMk cId="279461447" sldId="330"/>
        </pc:sldMkLst>
      </pc:sldChg>
      <pc:sldChg chg="modSp mod">
        <pc:chgData name="Kimberly Badovinac" userId="628638f2-a94e-4c2b-b7e7-19012596bc6f" providerId="ADAL" clId="{463A1DFA-BECF-493D-81CD-419DD747F864}" dt="2023-11-23T14:13:05.987" v="1272" actId="13926"/>
        <pc:sldMkLst>
          <pc:docMk/>
          <pc:sldMk cId="2147039503" sldId="331"/>
        </pc:sldMkLst>
        <pc:spChg chg="mod">
          <ac:chgData name="Kimberly Badovinac" userId="628638f2-a94e-4c2b-b7e7-19012596bc6f" providerId="ADAL" clId="{463A1DFA-BECF-493D-81CD-419DD747F864}" dt="2023-11-23T14:13:05.987" v="1272" actId="13926"/>
          <ac:spMkLst>
            <pc:docMk/>
            <pc:sldMk cId="2147039503" sldId="331"/>
            <ac:spMk id="5" creationId="{6F05D3D5-6CD7-49EB-AE59-658B794DE327}"/>
          </ac:spMkLst>
        </pc:spChg>
      </pc:sldChg>
      <pc:sldChg chg="delSp modSp mod">
        <pc:chgData name="Kimberly Badovinac" userId="628638f2-a94e-4c2b-b7e7-19012596bc6f" providerId="ADAL" clId="{463A1DFA-BECF-493D-81CD-419DD747F864}" dt="2023-09-08T17:59:46.596" v="1239" actId="1076"/>
        <pc:sldMkLst>
          <pc:docMk/>
          <pc:sldMk cId="1906803878" sldId="332"/>
        </pc:sldMkLst>
        <pc:picChg chg="del">
          <ac:chgData name="Kimberly Badovinac" userId="628638f2-a94e-4c2b-b7e7-19012596bc6f" providerId="ADAL" clId="{463A1DFA-BECF-493D-81CD-419DD747F864}" dt="2023-09-06T22:44:23.861" v="1013" actId="478"/>
          <ac:picMkLst>
            <pc:docMk/>
            <pc:sldMk cId="1906803878" sldId="332"/>
            <ac:picMk id="3" creationId="{0D535DC1-1B5A-45C9-85C6-C888DD35AB8C}"/>
          </ac:picMkLst>
        </pc:picChg>
        <pc:picChg chg="mod">
          <ac:chgData name="Kimberly Badovinac" userId="628638f2-a94e-4c2b-b7e7-19012596bc6f" providerId="ADAL" clId="{463A1DFA-BECF-493D-81CD-419DD747F864}" dt="2023-09-08T17:59:46.596" v="1239" actId="1076"/>
          <ac:picMkLst>
            <pc:docMk/>
            <pc:sldMk cId="1906803878" sldId="332"/>
            <ac:picMk id="3" creationId="{D19F10B8-7506-BA91-DEBB-5728DC00DEE5}"/>
          </ac:picMkLst>
        </pc:picChg>
        <pc:picChg chg="del mod">
          <ac:chgData name="Kimberly Badovinac" userId="628638f2-a94e-4c2b-b7e7-19012596bc6f" providerId="ADAL" clId="{463A1DFA-BECF-493D-81CD-419DD747F864}" dt="2023-09-08T17:59:21.530" v="1235" actId="478"/>
          <ac:picMkLst>
            <pc:docMk/>
            <pc:sldMk cId="1906803878" sldId="332"/>
            <ac:picMk id="4" creationId="{BCB1183D-FB36-5A00-45E6-41619E130235}"/>
          </ac:picMkLst>
        </pc:picChg>
      </pc:sldChg>
      <pc:sldMasterChg chg="modSldLayout">
        <pc:chgData name="Kimberly Badovinac" userId="628638f2-a94e-4c2b-b7e7-19012596bc6f" providerId="ADAL" clId="{463A1DFA-BECF-493D-81CD-419DD747F864}" dt="2023-11-23T14:05:32.786" v="1252" actId="20577"/>
        <pc:sldMasterMkLst>
          <pc:docMk/>
          <pc:sldMasterMk cId="1203709391" sldId="2147483648"/>
        </pc:sldMasterMkLst>
        <pc:sldLayoutChg chg="modSp mod">
          <pc:chgData name="Kimberly Badovinac" userId="628638f2-a94e-4c2b-b7e7-19012596bc6f" providerId="ADAL" clId="{463A1DFA-BECF-493D-81CD-419DD747F864}" dt="2023-11-23T14:05:32.786" v="1252" actId="20577"/>
          <pc:sldLayoutMkLst>
            <pc:docMk/>
            <pc:sldMasterMk cId="1203709391" sldId="2147483648"/>
            <pc:sldLayoutMk cId="1039140249" sldId="2147483649"/>
          </pc:sldLayoutMkLst>
          <pc:spChg chg="mod">
            <ac:chgData name="Kimberly Badovinac" userId="628638f2-a94e-4c2b-b7e7-19012596bc6f" providerId="ADAL" clId="{463A1DFA-BECF-493D-81CD-419DD747F864}" dt="2023-11-23T14:05:32.786" v="1252" actId="20577"/>
            <ac:spMkLst>
              <pc:docMk/>
              <pc:sldMasterMk cId="1203709391" sldId="2147483648"/>
              <pc:sldLayoutMk cId="1039140249" sldId="2147483649"/>
              <ac:spMk id="5" creationId="{66DAE912-552C-43EC-8E9F-D0CF9DCADEEF}"/>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987324-FABD-43C5-B1C7-DE81BA167634}"/>
              </a:ext>
            </a:extLst>
          </p:cNvPr>
          <p:cNvSpPr>
            <a:spLocks noGrp="1"/>
          </p:cNvSpPr>
          <p:nvPr>
            <p:ph type="hdr" sz="quarter"/>
          </p:nvPr>
        </p:nvSpPr>
        <p:spPr>
          <a:xfrm>
            <a:off x="0" y="0"/>
            <a:ext cx="3076363" cy="470895"/>
          </a:xfrm>
          <a:prstGeom prst="rect">
            <a:avLst/>
          </a:prstGeom>
        </p:spPr>
        <p:txBody>
          <a:bodyPr vert="horz" lIns="94192" tIns="47096" rIns="94192" bIns="47096" rtlCol="0"/>
          <a:lstStyle>
            <a:lvl1pPr algn="l">
              <a:defRPr sz="1200"/>
            </a:lvl1pPr>
          </a:lstStyle>
          <a:p>
            <a:endParaRPr lang="en-US"/>
          </a:p>
        </p:txBody>
      </p:sp>
      <p:sp>
        <p:nvSpPr>
          <p:cNvPr id="3" name="Date Placeholder 2">
            <a:extLst>
              <a:ext uri="{FF2B5EF4-FFF2-40B4-BE49-F238E27FC236}">
                <a16:creationId xmlns:a16="http://schemas.microsoft.com/office/drawing/2014/main" id="{176E8C61-F03B-407C-8564-48479C1DB05D}"/>
              </a:ext>
            </a:extLst>
          </p:cNvPr>
          <p:cNvSpPr>
            <a:spLocks noGrp="1"/>
          </p:cNvSpPr>
          <p:nvPr>
            <p:ph type="dt" sz="quarter" idx="1"/>
          </p:nvPr>
        </p:nvSpPr>
        <p:spPr>
          <a:xfrm>
            <a:off x="4021294" y="0"/>
            <a:ext cx="3076363" cy="470895"/>
          </a:xfrm>
          <a:prstGeom prst="rect">
            <a:avLst/>
          </a:prstGeom>
        </p:spPr>
        <p:txBody>
          <a:bodyPr vert="horz" lIns="94192" tIns="47096" rIns="94192" bIns="47096" rtlCol="0"/>
          <a:lstStyle>
            <a:lvl1pPr algn="r">
              <a:defRPr sz="1200"/>
            </a:lvl1pPr>
          </a:lstStyle>
          <a:p>
            <a:fld id="{022D0526-3E0B-4097-AF92-54389819E7E0}" type="datetimeFigureOut">
              <a:rPr lang="en-US" smtClean="0"/>
              <a:t>11/23/2023</a:t>
            </a:fld>
            <a:endParaRPr lang="en-US"/>
          </a:p>
        </p:txBody>
      </p:sp>
      <p:sp>
        <p:nvSpPr>
          <p:cNvPr id="4" name="Footer Placeholder 3">
            <a:extLst>
              <a:ext uri="{FF2B5EF4-FFF2-40B4-BE49-F238E27FC236}">
                <a16:creationId xmlns:a16="http://schemas.microsoft.com/office/drawing/2014/main" id="{D4FAC393-EF6A-4CF4-937A-3D8123EE5CF8}"/>
              </a:ext>
            </a:extLst>
          </p:cNvPr>
          <p:cNvSpPr>
            <a:spLocks noGrp="1"/>
          </p:cNvSpPr>
          <p:nvPr>
            <p:ph type="ftr" sz="quarter" idx="2"/>
          </p:nvPr>
        </p:nvSpPr>
        <p:spPr>
          <a:xfrm>
            <a:off x="0" y="8914407"/>
            <a:ext cx="3076363" cy="470894"/>
          </a:xfrm>
          <a:prstGeom prst="rect">
            <a:avLst/>
          </a:prstGeom>
        </p:spPr>
        <p:txBody>
          <a:bodyPr vert="horz" lIns="94192" tIns="47096" rIns="94192" bIns="47096"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D3839B4-9FED-4203-BF77-10D63392581A}"/>
              </a:ext>
            </a:extLst>
          </p:cNvPr>
          <p:cNvSpPr>
            <a:spLocks noGrp="1"/>
          </p:cNvSpPr>
          <p:nvPr>
            <p:ph type="sldNum" sz="quarter" idx="3"/>
          </p:nvPr>
        </p:nvSpPr>
        <p:spPr>
          <a:xfrm>
            <a:off x="4021294" y="8914407"/>
            <a:ext cx="3076363" cy="470894"/>
          </a:xfrm>
          <a:prstGeom prst="rect">
            <a:avLst/>
          </a:prstGeom>
        </p:spPr>
        <p:txBody>
          <a:bodyPr vert="horz" lIns="94192" tIns="47096" rIns="94192" bIns="47096" rtlCol="0" anchor="b"/>
          <a:lstStyle>
            <a:lvl1pPr algn="r">
              <a:defRPr sz="1200"/>
            </a:lvl1pPr>
          </a:lstStyle>
          <a:p>
            <a:fld id="{EAABAED4-5226-41A7-BABB-BD4D1FBD1105}" type="slidenum">
              <a:rPr lang="en-US" smtClean="0"/>
              <a:t>‹#›</a:t>
            </a:fld>
            <a:endParaRPr lang="en-US"/>
          </a:p>
        </p:txBody>
      </p:sp>
    </p:spTree>
    <p:extLst>
      <p:ext uri="{BB962C8B-B14F-4D97-AF65-F5344CB8AC3E}">
        <p14:creationId xmlns:p14="http://schemas.microsoft.com/office/powerpoint/2010/main" val="2698507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470895"/>
          </a:xfrm>
          <a:prstGeom prst="rect">
            <a:avLst/>
          </a:prstGeom>
        </p:spPr>
        <p:txBody>
          <a:bodyPr vert="horz" lIns="94192" tIns="47096" rIns="94192" bIns="47096" rtlCol="0"/>
          <a:lstStyle>
            <a:lvl1pPr algn="l">
              <a:defRPr sz="1200"/>
            </a:lvl1pPr>
          </a:lstStyle>
          <a:p>
            <a:endParaRPr lang="en-US"/>
          </a:p>
        </p:txBody>
      </p:sp>
      <p:sp>
        <p:nvSpPr>
          <p:cNvPr id="3" name="Date Placeholder 2"/>
          <p:cNvSpPr>
            <a:spLocks noGrp="1"/>
          </p:cNvSpPr>
          <p:nvPr>
            <p:ph type="dt" idx="1"/>
          </p:nvPr>
        </p:nvSpPr>
        <p:spPr>
          <a:xfrm>
            <a:off x="4021294" y="0"/>
            <a:ext cx="3076363" cy="470895"/>
          </a:xfrm>
          <a:prstGeom prst="rect">
            <a:avLst/>
          </a:prstGeom>
        </p:spPr>
        <p:txBody>
          <a:bodyPr vert="horz" lIns="94192" tIns="47096" rIns="94192" bIns="47096" rtlCol="0"/>
          <a:lstStyle>
            <a:lvl1pPr algn="r">
              <a:defRPr sz="1200"/>
            </a:lvl1pPr>
          </a:lstStyle>
          <a:p>
            <a:fld id="{A0BB292A-3576-404B-9A44-4EDDFD551139}" type="datetimeFigureOut">
              <a:rPr lang="en-US" smtClean="0"/>
              <a:t>11/23/2023</a:t>
            </a:fld>
            <a:endParaRPr lang="en-US"/>
          </a:p>
        </p:txBody>
      </p:sp>
      <p:sp>
        <p:nvSpPr>
          <p:cNvPr id="4" name="Slide Image Placeholder 3"/>
          <p:cNvSpPr>
            <a:spLocks noGrp="1" noRot="1" noChangeAspect="1"/>
          </p:cNvSpPr>
          <p:nvPr>
            <p:ph type="sldImg" idx="2"/>
          </p:nvPr>
        </p:nvSpPr>
        <p:spPr>
          <a:xfrm>
            <a:off x="735013" y="1173163"/>
            <a:ext cx="5629275" cy="3167062"/>
          </a:xfrm>
          <a:prstGeom prst="rect">
            <a:avLst/>
          </a:prstGeom>
          <a:noFill/>
          <a:ln w="12700">
            <a:solidFill>
              <a:prstClr val="black"/>
            </a:solidFill>
          </a:ln>
        </p:spPr>
        <p:txBody>
          <a:bodyPr vert="horz" lIns="94192" tIns="47096" rIns="94192" bIns="47096" rtlCol="0" anchor="ctr"/>
          <a:lstStyle/>
          <a:p>
            <a:endParaRPr lang="en-US"/>
          </a:p>
        </p:txBody>
      </p:sp>
      <p:sp>
        <p:nvSpPr>
          <p:cNvPr id="5" name="Notes Placeholder 4"/>
          <p:cNvSpPr>
            <a:spLocks noGrp="1"/>
          </p:cNvSpPr>
          <p:nvPr>
            <p:ph type="body" sz="quarter" idx="3"/>
          </p:nvPr>
        </p:nvSpPr>
        <p:spPr>
          <a:xfrm>
            <a:off x="709930" y="4516676"/>
            <a:ext cx="5679440" cy="3695462"/>
          </a:xfrm>
          <a:prstGeom prst="rect">
            <a:avLst/>
          </a:prstGeom>
        </p:spPr>
        <p:txBody>
          <a:bodyPr vert="horz" lIns="94192" tIns="47096" rIns="94192" bIns="4709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4407"/>
            <a:ext cx="3076363" cy="470894"/>
          </a:xfrm>
          <a:prstGeom prst="rect">
            <a:avLst/>
          </a:prstGeom>
        </p:spPr>
        <p:txBody>
          <a:bodyPr vert="horz" lIns="94192" tIns="47096" rIns="94192" bIns="47096" rtlCol="0" anchor="b"/>
          <a:lstStyle>
            <a:lvl1pPr algn="l">
              <a:defRPr sz="1200"/>
            </a:lvl1pPr>
          </a:lstStyle>
          <a:p>
            <a:endParaRPr lang="en-US"/>
          </a:p>
        </p:txBody>
      </p:sp>
      <p:sp>
        <p:nvSpPr>
          <p:cNvPr id="7" name="Slide Number Placeholder 6"/>
          <p:cNvSpPr>
            <a:spLocks noGrp="1"/>
          </p:cNvSpPr>
          <p:nvPr>
            <p:ph type="sldNum" sz="quarter" idx="5"/>
          </p:nvPr>
        </p:nvSpPr>
        <p:spPr>
          <a:xfrm>
            <a:off x="4021294" y="8914407"/>
            <a:ext cx="3076363" cy="470894"/>
          </a:xfrm>
          <a:prstGeom prst="rect">
            <a:avLst/>
          </a:prstGeom>
        </p:spPr>
        <p:txBody>
          <a:bodyPr vert="horz" lIns="94192" tIns="47096" rIns="94192" bIns="47096" rtlCol="0" anchor="b"/>
          <a:lstStyle>
            <a:lvl1pPr algn="r">
              <a:defRPr sz="1200"/>
            </a:lvl1pPr>
          </a:lstStyle>
          <a:p>
            <a:fld id="{2778302E-E18A-471D-AEE1-A9AE66957EAD}" type="slidenum">
              <a:rPr lang="en-US" smtClean="0"/>
              <a:t>‹#›</a:t>
            </a:fld>
            <a:endParaRPr lang="en-US"/>
          </a:p>
        </p:txBody>
      </p:sp>
    </p:spTree>
    <p:extLst>
      <p:ext uri="{BB962C8B-B14F-4D97-AF65-F5344CB8AC3E}">
        <p14:creationId xmlns:p14="http://schemas.microsoft.com/office/powerpoint/2010/main" val="417283013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783863-CD3D-4EB6-9671-092132FE2C47}" type="slidenum">
              <a:rPr lang="en-US" smtClean="0"/>
              <a:pPr fontAlgn="base">
                <a:spcBef>
                  <a:spcPct val="0"/>
                </a:spcBef>
                <a:spcAft>
                  <a:spcPct val="0"/>
                </a:spcAft>
                <a:defRPr/>
              </a:pPr>
              <a:t>2</a:t>
            </a:fld>
            <a:endParaRPr lang="en-US" dirty="0"/>
          </a:p>
        </p:txBody>
      </p:sp>
      <p:sp>
        <p:nvSpPr>
          <p:cNvPr id="45059" name="Rectangle 2"/>
          <p:cNvSpPr>
            <a:spLocks noGrp="1" noRot="1" noChangeAspect="1" noChangeArrowheads="1" noTextEdit="1"/>
          </p:cNvSpPr>
          <p:nvPr>
            <p:ph type="sldImg"/>
          </p:nvPr>
        </p:nvSpPr>
        <p:spPr bwMode="auto">
          <a:xfrm>
            <a:off x="501650" y="738188"/>
            <a:ext cx="6570663" cy="3695700"/>
          </a:xfrm>
          <a:noFill/>
          <a:ln>
            <a:solidFill>
              <a:srgbClr val="000000"/>
            </a:solidFill>
            <a:miter lim="800000"/>
            <a:headEnd/>
            <a:tailEnd/>
          </a:ln>
        </p:spPr>
      </p:sp>
      <p:sp>
        <p:nvSpPr>
          <p:cNvPr id="450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4877859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8E70977-AF27-446A-A113-FBF22BF2A798}"/>
              </a:ext>
            </a:extLst>
          </p:cNvPr>
          <p:cNvSpPr/>
          <p:nvPr userDrawn="1"/>
        </p:nvSpPr>
        <p:spPr>
          <a:xfrm>
            <a:off x="1" y="0"/>
            <a:ext cx="57912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Slide Number Placeholder 5">
            <a:extLst>
              <a:ext uri="{FF2B5EF4-FFF2-40B4-BE49-F238E27FC236}">
                <a16:creationId xmlns:a16="http://schemas.microsoft.com/office/drawing/2014/main" id="{F26B9615-649C-4782-BDBD-324FEE1B16A7}"/>
              </a:ext>
            </a:extLst>
          </p:cNvPr>
          <p:cNvSpPr txBox="1">
            <a:spLocks/>
          </p:cNvSpPr>
          <p:nvPr userDrawn="1"/>
        </p:nvSpPr>
        <p:spPr>
          <a:xfrm>
            <a:off x="6457950" y="320676"/>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94AB787-B93E-214C-A45A-67D7EDADB429}" type="slidenum">
              <a:rPr lang="en-US" smtClean="0"/>
              <a:pPr/>
              <a:t>‹#›</a:t>
            </a:fld>
            <a:endParaRPr lang="en-US" dirty="0"/>
          </a:p>
        </p:txBody>
      </p:sp>
      <p:sp>
        <p:nvSpPr>
          <p:cNvPr id="14" name="Title 1">
            <a:extLst>
              <a:ext uri="{FF2B5EF4-FFF2-40B4-BE49-F238E27FC236}">
                <a16:creationId xmlns:a16="http://schemas.microsoft.com/office/drawing/2014/main" id="{86DE6AA5-A07A-4567-8554-DD3C588ACEFD}"/>
              </a:ext>
            </a:extLst>
          </p:cNvPr>
          <p:cNvSpPr>
            <a:spLocks noGrp="1"/>
          </p:cNvSpPr>
          <p:nvPr>
            <p:ph type="ctrTitle" hasCustomPrompt="1"/>
          </p:nvPr>
        </p:nvSpPr>
        <p:spPr>
          <a:xfrm>
            <a:off x="683855" y="4220306"/>
            <a:ext cx="11406619" cy="967154"/>
          </a:xfrm>
        </p:spPr>
        <p:txBody>
          <a:bodyPr anchor="t">
            <a:normAutofit/>
          </a:bodyPr>
          <a:lstStyle>
            <a:lvl1pPr algn="l">
              <a:defRPr sz="3600" b="0" i="0" cap="all" baseline="0">
                <a:solidFill>
                  <a:srgbClr val="7F7F7F"/>
                </a:solidFill>
                <a:latin typeface="Gill Sans" panose="020B0502020104020203" pitchFamily="34" charset="-79"/>
                <a:ea typeface="Verdana" panose="020B0604030504040204" pitchFamily="34" charset="0"/>
                <a:cs typeface="Gill Sans" panose="020B0502020104020203" pitchFamily="34" charset="-79"/>
              </a:defRPr>
            </a:lvl1pPr>
          </a:lstStyle>
          <a:p>
            <a:r>
              <a:rPr lang="en-US" dirty="0"/>
              <a:t>CLICK TO EDIT MASTER TITLE STYLE</a:t>
            </a:r>
          </a:p>
        </p:txBody>
      </p:sp>
      <p:sp>
        <p:nvSpPr>
          <p:cNvPr id="5" name="TextBox 4">
            <a:extLst>
              <a:ext uri="{FF2B5EF4-FFF2-40B4-BE49-F238E27FC236}">
                <a16:creationId xmlns:a16="http://schemas.microsoft.com/office/drawing/2014/main" id="{66DAE912-552C-43EC-8E9F-D0CF9DCADEEF}"/>
              </a:ext>
            </a:extLst>
          </p:cNvPr>
          <p:cNvSpPr txBox="1"/>
          <p:nvPr userDrawn="1"/>
        </p:nvSpPr>
        <p:spPr>
          <a:xfrm rot="16200000">
            <a:off x="-2976916" y="3159650"/>
            <a:ext cx="6495439" cy="338554"/>
          </a:xfrm>
          <a:prstGeom prst="rect">
            <a:avLst/>
          </a:prstGeom>
          <a:noFill/>
        </p:spPr>
        <p:txBody>
          <a:bodyPr wrap="square" rtlCol="0">
            <a:spAutoFit/>
          </a:bodyPr>
          <a:lstStyle/>
          <a:p>
            <a:r>
              <a:rPr lang="en-US" sz="1600" dirty="0">
                <a:solidFill>
                  <a:schemeClr val="bg1"/>
                </a:solidFill>
                <a:latin typeface="Segoe UI" panose="020B0502040204020203" pitchFamily="34" charset="0"/>
                <a:ea typeface="Segoe UI" panose="020B0502040204020203" pitchFamily="34" charset="0"/>
                <a:cs typeface="Segoe UI" panose="020B0502040204020203" pitchFamily="34" charset="0"/>
              </a:rPr>
              <a:t>Highlights – December 2023</a:t>
            </a:r>
          </a:p>
        </p:txBody>
      </p:sp>
      <p:pic>
        <p:nvPicPr>
          <p:cNvPr id="4" name="Picture 3">
            <a:extLst>
              <a:ext uri="{FF2B5EF4-FFF2-40B4-BE49-F238E27FC236}">
                <a16:creationId xmlns:a16="http://schemas.microsoft.com/office/drawing/2014/main" id="{5F1BEAA9-C414-4E60-987A-764F301890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188" y="5452381"/>
            <a:ext cx="4238657" cy="967154"/>
          </a:xfrm>
          <a:prstGeom prst="rect">
            <a:avLst/>
          </a:prstGeom>
        </p:spPr>
      </p:pic>
      <p:pic>
        <p:nvPicPr>
          <p:cNvPr id="9" name="Picture 8">
            <a:extLst>
              <a:ext uri="{FF2B5EF4-FFF2-40B4-BE49-F238E27FC236}">
                <a16:creationId xmlns:a16="http://schemas.microsoft.com/office/drawing/2014/main" id="{ABB16D39-BE55-48E8-9EAA-5242929D5E4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9121" y="0"/>
            <a:ext cx="11615110" cy="4008582"/>
          </a:xfrm>
          <a:prstGeom prst="rect">
            <a:avLst/>
          </a:prstGeom>
        </p:spPr>
      </p:pic>
      <p:pic>
        <p:nvPicPr>
          <p:cNvPr id="11" name="Picture 10" descr="Text&#10;&#10;Description automatically generated">
            <a:extLst>
              <a:ext uri="{FF2B5EF4-FFF2-40B4-BE49-F238E27FC236}">
                <a16:creationId xmlns:a16="http://schemas.microsoft.com/office/drawing/2014/main" id="{3492A80D-BEB0-41BA-8035-072818E95DA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11420" y="5589164"/>
            <a:ext cx="2767342" cy="948160"/>
          </a:xfrm>
          <a:prstGeom prst="rect">
            <a:avLst/>
          </a:prstGeom>
        </p:spPr>
      </p:pic>
    </p:spTree>
    <p:extLst>
      <p:ext uri="{BB962C8B-B14F-4D97-AF65-F5344CB8AC3E}">
        <p14:creationId xmlns:p14="http://schemas.microsoft.com/office/powerpoint/2010/main" val="103914024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BFC58DC8-33DA-4BAB-8E23-711CA1AA76F8}"/>
              </a:ext>
            </a:extLst>
          </p:cNvPr>
          <p:cNvSpPr txBox="1"/>
          <p:nvPr userDrawn="1"/>
        </p:nvSpPr>
        <p:spPr>
          <a:xfrm>
            <a:off x="745147" y="6450575"/>
            <a:ext cx="2932854" cy="307777"/>
          </a:xfrm>
          <a:prstGeom prst="rect">
            <a:avLst/>
          </a:prstGeom>
          <a:noFill/>
        </p:spPr>
        <p:txBody>
          <a:bodyPr wrap="none" rtlCol="0">
            <a:spAutoFit/>
          </a:bodyPr>
          <a:lstStyle/>
          <a:p>
            <a:pPr algn="l"/>
            <a:r>
              <a:rPr lang="en-US" sz="1400" b="0" i="0" dirty="0">
                <a:solidFill>
                  <a:srgbClr val="7F7F7F"/>
                </a:solidFill>
                <a:latin typeface="Segoe Pro" panose="020B0502040504020203" pitchFamily="34" charset="0"/>
              </a:rPr>
              <a:t>Canadian Cancer Research Alliance</a:t>
            </a:r>
            <a:endParaRPr lang="en-US" sz="1400" b="1" i="0" dirty="0">
              <a:solidFill>
                <a:srgbClr val="7F7F7F"/>
              </a:solidFill>
              <a:latin typeface="Segoe Pro" panose="020B0502040504020203" pitchFamily="34" charset="0"/>
            </a:endParaRPr>
          </a:p>
        </p:txBody>
      </p:sp>
      <p:sp>
        <p:nvSpPr>
          <p:cNvPr id="7" name="Rectangle 6">
            <a:extLst>
              <a:ext uri="{FF2B5EF4-FFF2-40B4-BE49-F238E27FC236}">
                <a16:creationId xmlns:a16="http://schemas.microsoft.com/office/drawing/2014/main" id="{72A67F2B-6976-4628-8017-464CB08CF756}"/>
              </a:ext>
            </a:extLst>
          </p:cNvPr>
          <p:cNvSpPr/>
          <p:nvPr userDrawn="1"/>
        </p:nvSpPr>
        <p:spPr>
          <a:xfrm>
            <a:off x="1" y="0"/>
            <a:ext cx="57912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Content Placeholder 2">
            <a:extLst>
              <a:ext uri="{FF2B5EF4-FFF2-40B4-BE49-F238E27FC236}">
                <a16:creationId xmlns:a16="http://schemas.microsoft.com/office/drawing/2014/main" id="{61F736EB-4C2C-4739-8A8C-F336E8E97E4E}"/>
              </a:ext>
            </a:extLst>
          </p:cNvPr>
          <p:cNvSpPr>
            <a:spLocks noGrp="1"/>
          </p:cNvSpPr>
          <p:nvPr>
            <p:ph idx="1"/>
          </p:nvPr>
        </p:nvSpPr>
        <p:spPr>
          <a:xfrm>
            <a:off x="745147" y="1833130"/>
            <a:ext cx="11089299" cy="4547804"/>
          </a:xfrm>
        </p:spPr>
        <p:txBody>
          <a:bodyPr/>
          <a:lstStyle>
            <a:lvl1pPr marL="342900" indent="-342900">
              <a:lnSpc>
                <a:spcPct val="100000"/>
              </a:lnSpc>
              <a:buClr>
                <a:schemeClr val="accent6"/>
              </a:buClr>
              <a:buFont typeface="Wingdings" pitchFamily="2" charset="2"/>
              <a:buChar char="§"/>
              <a:defRPr>
                <a:latin typeface="Segoe UI" panose="020B0502040204020203" pitchFamily="34" charset="0"/>
                <a:ea typeface="Segoe UI" panose="020B0502040204020203" pitchFamily="34" charset="0"/>
                <a:cs typeface="Segoe UI" panose="020B0502040204020203" pitchFamily="34" charset="0"/>
              </a:defRPr>
            </a:lvl1pPr>
            <a:lvl2pPr marL="800100" indent="-342900">
              <a:lnSpc>
                <a:spcPct val="100000"/>
              </a:lnSpc>
              <a:buClr>
                <a:schemeClr val="accent6"/>
              </a:buClr>
              <a:buFont typeface="Wingdings" pitchFamily="2" charset="2"/>
              <a:buChar char="§"/>
              <a:defRPr>
                <a:latin typeface="Segoe UI" panose="020B0502040204020203" pitchFamily="34" charset="0"/>
                <a:ea typeface="Segoe UI" panose="020B0502040204020203" pitchFamily="34" charset="0"/>
                <a:cs typeface="Segoe UI" panose="020B0502040204020203" pitchFamily="34" charset="0"/>
              </a:defRPr>
            </a:lvl2pPr>
            <a:lvl3pPr marL="1257300" indent="-342900">
              <a:lnSpc>
                <a:spcPct val="100000"/>
              </a:lnSpc>
              <a:buClr>
                <a:schemeClr val="accent6"/>
              </a:buClr>
              <a:buFont typeface="Wingdings" pitchFamily="2" charset="2"/>
              <a:buChar char="§"/>
              <a:defRPr>
                <a:latin typeface="Segoe UI" panose="020B0502040204020203" pitchFamily="34" charset="0"/>
                <a:ea typeface="Segoe UI" panose="020B0502040204020203" pitchFamily="34" charset="0"/>
                <a:cs typeface="Segoe UI" panose="020B0502040204020203" pitchFamily="34" charset="0"/>
              </a:defRPr>
            </a:lvl3pPr>
            <a:lvl4pPr marL="1714500" indent="-342900">
              <a:lnSpc>
                <a:spcPct val="100000"/>
              </a:lnSpc>
              <a:buClr>
                <a:schemeClr val="accent6"/>
              </a:buClr>
              <a:buFont typeface="Wingdings" pitchFamily="2" charset="2"/>
              <a:buChar char="§"/>
              <a:defRPr>
                <a:latin typeface="Segoe UI" panose="020B0502040204020203" pitchFamily="34" charset="0"/>
                <a:ea typeface="Segoe UI" panose="020B0502040204020203" pitchFamily="34" charset="0"/>
                <a:cs typeface="Segoe UI" panose="020B0502040204020203" pitchFamily="34" charset="0"/>
              </a:defRPr>
            </a:lvl4pPr>
            <a:lvl5pPr marL="2171700" indent="-342900">
              <a:lnSpc>
                <a:spcPct val="100000"/>
              </a:lnSpc>
              <a:buClr>
                <a:schemeClr val="accent6"/>
              </a:buClr>
              <a:buFont typeface="Wingdings" pitchFamily="2" charset="2"/>
              <a:buChar char="§"/>
              <a:defRPr>
                <a:latin typeface="Segoe UI" panose="020B0502040204020203" pitchFamily="34" charset="0"/>
                <a:ea typeface="Segoe UI" panose="020B0502040204020203" pitchFamily="34"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8289CED0-CD0D-449B-91A8-D6234B8BDC5C}"/>
              </a:ext>
            </a:extLst>
          </p:cNvPr>
          <p:cNvSpPr>
            <a:spLocks noGrp="1"/>
          </p:cNvSpPr>
          <p:nvPr>
            <p:ph type="title" hasCustomPrompt="1"/>
          </p:nvPr>
        </p:nvSpPr>
        <p:spPr>
          <a:xfrm>
            <a:off x="745147" y="685804"/>
            <a:ext cx="11065853" cy="1077685"/>
          </a:xfrm>
        </p:spPr>
        <p:txBody>
          <a:bodyPr anchor="ctr" anchorCtr="0">
            <a:normAutofit/>
          </a:bodyPr>
          <a:lstStyle>
            <a:lvl1pPr>
              <a:defRPr sz="3600" b="0" i="0" cap="all" baseline="0">
                <a:solidFill>
                  <a:srgbClr val="7F7F7F"/>
                </a:solidFill>
                <a:latin typeface="Gill Sans" panose="020B0502020104020203" pitchFamily="34" charset="-79"/>
                <a:ea typeface="Verdana" panose="020B0604030504040204" pitchFamily="34" charset="0"/>
                <a:cs typeface="Gill Sans" panose="020B0502020104020203" pitchFamily="34" charset="-79"/>
              </a:defRPr>
            </a:lvl1pPr>
          </a:lstStyle>
          <a:p>
            <a:r>
              <a:rPr lang="en-US" dirty="0"/>
              <a:t>CLICK TO EDIT MASTER TITLE STYLE</a:t>
            </a:r>
          </a:p>
        </p:txBody>
      </p:sp>
      <p:sp>
        <p:nvSpPr>
          <p:cNvPr id="14" name="Slide Number Placeholder 5">
            <a:extLst>
              <a:ext uri="{FF2B5EF4-FFF2-40B4-BE49-F238E27FC236}">
                <a16:creationId xmlns:a16="http://schemas.microsoft.com/office/drawing/2014/main" id="{84829FA9-0E44-4EEC-A0A1-9586068E8870}"/>
              </a:ext>
            </a:extLst>
          </p:cNvPr>
          <p:cNvSpPr>
            <a:spLocks noGrp="1"/>
          </p:cNvSpPr>
          <p:nvPr>
            <p:ph type="sldNum" sz="quarter" idx="4"/>
          </p:nvPr>
        </p:nvSpPr>
        <p:spPr>
          <a:xfrm>
            <a:off x="9091246" y="320679"/>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DB00BBA2-3E38-4CBB-8F3D-74275677F356}" type="slidenum">
              <a:rPr lang="en-US" smtClean="0"/>
              <a:pPr/>
              <a:t>‹#›</a:t>
            </a:fld>
            <a:endParaRPr lang="en-US"/>
          </a:p>
        </p:txBody>
      </p:sp>
    </p:spTree>
    <p:extLst>
      <p:ext uri="{BB962C8B-B14F-4D97-AF65-F5344CB8AC3E}">
        <p14:creationId xmlns:p14="http://schemas.microsoft.com/office/powerpoint/2010/main" val="2074483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BFC58DC8-33DA-4BAB-8E23-711CA1AA76F8}"/>
              </a:ext>
            </a:extLst>
          </p:cNvPr>
          <p:cNvSpPr txBox="1"/>
          <p:nvPr userDrawn="1"/>
        </p:nvSpPr>
        <p:spPr>
          <a:xfrm>
            <a:off x="745147" y="6450575"/>
            <a:ext cx="2932854" cy="307777"/>
          </a:xfrm>
          <a:prstGeom prst="rect">
            <a:avLst/>
          </a:prstGeom>
          <a:noFill/>
        </p:spPr>
        <p:txBody>
          <a:bodyPr wrap="none" rtlCol="0">
            <a:spAutoFit/>
          </a:bodyPr>
          <a:lstStyle/>
          <a:p>
            <a:pPr algn="l"/>
            <a:r>
              <a:rPr lang="en-US" sz="1400" b="0" i="0" dirty="0">
                <a:solidFill>
                  <a:srgbClr val="7F7F7F"/>
                </a:solidFill>
                <a:latin typeface="Segoe Pro" panose="020B0502040504020203" pitchFamily="34" charset="0"/>
              </a:rPr>
              <a:t>Canadian Cancer Research Alliance</a:t>
            </a:r>
            <a:endParaRPr lang="en-US" sz="1400" b="1" i="0" dirty="0">
              <a:solidFill>
                <a:srgbClr val="7F7F7F"/>
              </a:solidFill>
              <a:latin typeface="Segoe Pro" panose="020B0502040504020203" pitchFamily="34" charset="0"/>
            </a:endParaRPr>
          </a:p>
        </p:txBody>
      </p:sp>
      <p:sp>
        <p:nvSpPr>
          <p:cNvPr id="7" name="Rectangle 6">
            <a:extLst>
              <a:ext uri="{FF2B5EF4-FFF2-40B4-BE49-F238E27FC236}">
                <a16:creationId xmlns:a16="http://schemas.microsoft.com/office/drawing/2014/main" id="{72A67F2B-6976-4628-8017-464CB08CF756}"/>
              </a:ext>
            </a:extLst>
          </p:cNvPr>
          <p:cNvSpPr/>
          <p:nvPr userDrawn="1"/>
        </p:nvSpPr>
        <p:spPr>
          <a:xfrm>
            <a:off x="1" y="0"/>
            <a:ext cx="57912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a:extLst>
              <a:ext uri="{FF2B5EF4-FFF2-40B4-BE49-F238E27FC236}">
                <a16:creationId xmlns:a16="http://schemas.microsoft.com/office/drawing/2014/main" id="{8289CED0-CD0D-449B-91A8-D6234B8BDC5C}"/>
              </a:ext>
            </a:extLst>
          </p:cNvPr>
          <p:cNvSpPr>
            <a:spLocks noGrp="1"/>
          </p:cNvSpPr>
          <p:nvPr>
            <p:ph type="title" hasCustomPrompt="1"/>
          </p:nvPr>
        </p:nvSpPr>
        <p:spPr>
          <a:xfrm>
            <a:off x="745147" y="685804"/>
            <a:ext cx="11065853" cy="1077685"/>
          </a:xfrm>
        </p:spPr>
        <p:txBody>
          <a:bodyPr anchor="ctr" anchorCtr="0">
            <a:normAutofit/>
          </a:bodyPr>
          <a:lstStyle>
            <a:lvl1pPr>
              <a:defRPr sz="3600" b="0" i="0" cap="all" baseline="0">
                <a:solidFill>
                  <a:srgbClr val="7F7F7F"/>
                </a:solidFill>
                <a:latin typeface="Gill Sans" panose="020B0502020104020203" pitchFamily="34" charset="-79"/>
                <a:ea typeface="Verdana" panose="020B0604030504040204" pitchFamily="34" charset="0"/>
                <a:cs typeface="Gill Sans" panose="020B0502020104020203" pitchFamily="34" charset="-79"/>
              </a:defRPr>
            </a:lvl1pPr>
          </a:lstStyle>
          <a:p>
            <a:r>
              <a:rPr lang="en-US" dirty="0"/>
              <a:t>CLICK TO EDIT MASTER TITLE STYLE</a:t>
            </a:r>
          </a:p>
        </p:txBody>
      </p:sp>
      <p:sp>
        <p:nvSpPr>
          <p:cNvPr id="14" name="Slide Number Placeholder 5">
            <a:extLst>
              <a:ext uri="{FF2B5EF4-FFF2-40B4-BE49-F238E27FC236}">
                <a16:creationId xmlns:a16="http://schemas.microsoft.com/office/drawing/2014/main" id="{84829FA9-0E44-4EEC-A0A1-9586068E8870}"/>
              </a:ext>
            </a:extLst>
          </p:cNvPr>
          <p:cNvSpPr>
            <a:spLocks noGrp="1"/>
          </p:cNvSpPr>
          <p:nvPr>
            <p:ph type="sldNum" sz="quarter" idx="4"/>
          </p:nvPr>
        </p:nvSpPr>
        <p:spPr>
          <a:xfrm>
            <a:off x="9091246" y="320679"/>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DB00BBA2-3E38-4CBB-8F3D-74275677F356}" type="slidenum">
              <a:rPr lang="en-US" smtClean="0"/>
              <a:pPr/>
              <a:t>‹#›</a:t>
            </a:fld>
            <a:endParaRPr lang="en-US"/>
          </a:p>
        </p:txBody>
      </p:sp>
    </p:spTree>
    <p:extLst>
      <p:ext uri="{BB962C8B-B14F-4D97-AF65-F5344CB8AC3E}">
        <p14:creationId xmlns:p14="http://schemas.microsoft.com/office/powerpoint/2010/main" val="1631744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CFAE19-FA1A-4539-9132-747CE69C88D4}"/>
              </a:ext>
            </a:extLst>
          </p:cNvPr>
          <p:cNvSpPr/>
          <p:nvPr userDrawn="1"/>
        </p:nvSpPr>
        <p:spPr>
          <a:xfrm>
            <a:off x="0" y="0"/>
            <a:ext cx="562709" cy="686679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extBox 11">
            <a:extLst>
              <a:ext uri="{FF2B5EF4-FFF2-40B4-BE49-F238E27FC236}">
                <a16:creationId xmlns:a16="http://schemas.microsoft.com/office/drawing/2014/main" id="{B5B56C3C-E35E-46A5-9DFA-1A2159284C3B}"/>
              </a:ext>
            </a:extLst>
          </p:cNvPr>
          <p:cNvSpPr txBox="1"/>
          <p:nvPr userDrawn="1"/>
        </p:nvSpPr>
        <p:spPr>
          <a:xfrm>
            <a:off x="745147" y="6450575"/>
            <a:ext cx="2932854" cy="307777"/>
          </a:xfrm>
          <a:prstGeom prst="rect">
            <a:avLst/>
          </a:prstGeom>
          <a:noFill/>
        </p:spPr>
        <p:txBody>
          <a:bodyPr wrap="none" rtlCol="0">
            <a:spAutoFit/>
          </a:bodyPr>
          <a:lstStyle/>
          <a:p>
            <a:pPr algn="l"/>
            <a:r>
              <a:rPr lang="en-US" sz="1400" b="0" i="0" dirty="0">
                <a:solidFill>
                  <a:srgbClr val="7F7F7F"/>
                </a:solidFill>
                <a:latin typeface="Segoe Pro" panose="020B0502040504020203" pitchFamily="34" charset="0"/>
              </a:rPr>
              <a:t>Canadian Cancer Research Alliance</a:t>
            </a:r>
            <a:endParaRPr lang="en-US" sz="1400" b="1" i="0" dirty="0">
              <a:solidFill>
                <a:srgbClr val="7F7F7F"/>
              </a:solidFill>
              <a:latin typeface="Segoe Pro" panose="020B0502040504020203" pitchFamily="34" charset="0"/>
            </a:endParaRPr>
          </a:p>
        </p:txBody>
      </p:sp>
      <p:sp>
        <p:nvSpPr>
          <p:cNvPr id="14" name="Slide Number Placeholder 5">
            <a:extLst>
              <a:ext uri="{FF2B5EF4-FFF2-40B4-BE49-F238E27FC236}">
                <a16:creationId xmlns:a16="http://schemas.microsoft.com/office/drawing/2014/main" id="{95AF8AF2-E7CB-4A08-9A93-ACA589AB8A78}"/>
              </a:ext>
            </a:extLst>
          </p:cNvPr>
          <p:cNvSpPr>
            <a:spLocks noGrp="1"/>
          </p:cNvSpPr>
          <p:nvPr>
            <p:ph type="sldNum" sz="quarter" idx="4"/>
          </p:nvPr>
        </p:nvSpPr>
        <p:spPr>
          <a:xfrm>
            <a:off x="9091246" y="320679"/>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DB00BBA2-3E38-4CBB-8F3D-74275677F356}" type="slidenum">
              <a:rPr lang="en-US" smtClean="0"/>
              <a:pPr/>
              <a:t>‹#›</a:t>
            </a:fld>
            <a:endParaRPr lang="en-US"/>
          </a:p>
        </p:txBody>
      </p:sp>
    </p:spTree>
    <p:extLst>
      <p:ext uri="{BB962C8B-B14F-4D97-AF65-F5344CB8AC3E}">
        <p14:creationId xmlns:p14="http://schemas.microsoft.com/office/powerpoint/2010/main" val="2013062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432B69-45CD-4537-9322-344A0270FD73}" type="slidenum">
              <a:rPr lang="en-US" smtClean="0"/>
              <a:pPr/>
              <a:t>‹#›</a:t>
            </a:fld>
            <a:endParaRPr lang="en-US" dirty="0"/>
          </a:p>
        </p:txBody>
      </p:sp>
    </p:spTree>
    <p:extLst>
      <p:ext uri="{BB962C8B-B14F-4D97-AF65-F5344CB8AC3E}">
        <p14:creationId xmlns:p14="http://schemas.microsoft.com/office/powerpoint/2010/main" val="22051423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84C29C-6DCE-406D-AE51-FD22A69720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BA7ED7-92ED-46B1-9C00-51629188F1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863CE5-B638-4DDD-9ED7-BCFC2E3457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BFD78A9C-24A9-42A3-AA27-676F0B8C42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8712E81-4DE0-42FF-81CA-83AA02BA1F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00BBA2-3E38-4CBB-8F3D-74275677F356}" type="slidenum">
              <a:rPr lang="en-US" smtClean="0"/>
              <a:t>‹#›</a:t>
            </a:fld>
            <a:endParaRPr lang="en-US"/>
          </a:p>
        </p:txBody>
      </p:sp>
    </p:spTree>
    <p:extLst>
      <p:ext uri="{BB962C8B-B14F-4D97-AF65-F5344CB8AC3E}">
        <p14:creationId xmlns:p14="http://schemas.microsoft.com/office/powerpoint/2010/main" val="1203709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5" r:id="rId4"/>
    <p:sldLayoutId id="2147483657"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hyperlink" Target="https://www.ccra-acrc.ca/tools/palliative-and-end-of-life-care-visualization/" TargetMode="External"/><Relationship Id="rId1" Type="http://schemas.openxmlformats.org/officeDocument/2006/relationships/slideLayout" Target="../slideLayouts/slideLayout3.xml"/><Relationship Id="rId4" Type="http://schemas.openxmlformats.org/officeDocument/2006/relationships/image" Target="../media/image10.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mailto:info@ccra-acrc.ca" TargetMode="External"/><Relationship Id="rId2" Type="http://schemas.openxmlformats.org/officeDocument/2006/relationships/hyperlink" Target="http://www.ccra-acrc.ca/"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ccra-acrc.ca/reports/" TargetMode="External"/><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44C517E-D5E7-41DA-B198-897D8F639A7D}"/>
              </a:ext>
            </a:extLst>
          </p:cNvPr>
          <p:cNvSpPr>
            <a:spLocks noGrp="1"/>
          </p:cNvSpPr>
          <p:nvPr>
            <p:ph type="ctrTitle"/>
          </p:nvPr>
        </p:nvSpPr>
        <p:spPr/>
        <p:txBody>
          <a:bodyPr>
            <a:normAutofit fontScale="90000"/>
          </a:bodyPr>
          <a:lstStyle/>
          <a:p>
            <a:r>
              <a:rPr lang="en-US" dirty="0"/>
              <a:t>Canada’s Research Investment in </a:t>
            </a:r>
            <a:br>
              <a:rPr lang="en-US" dirty="0"/>
            </a:br>
            <a:r>
              <a:rPr lang="en-US" dirty="0"/>
              <a:t>Palliative and End-of-Life Cancer Care, 2005–2021</a:t>
            </a:r>
          </a:p>
        </p:txBody>
      </p:sp>
    </p:spTree>
    <p:extLst>
      <p:ext uri="{BB962C8B-B14F-4D97-AF65-F5344CB8AC3E}">
        <p14:creationId xmlns:p14="http://schemas.microsoft.com/office/powerpoint/2010/main" val="4121575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1"/>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10</a:t>
            </a:fld>
            <a:endParaRPr lang="en-US"/>
          </a:p>
        </p:txBody>
      </p:sp>
      <p:pic>
        <p:nvPicPr>
          <p:cNvPr id="4" name="Picture 3">
            <a:extLst>
              <a:ext uri="{FF2B5EF4-FFF2-40B4-BE49-F238E27FC236}">
                <a16:creationId xmlns:a16="http://schemas.microsoft.com/office/drawing/2014/main" id="{D9544B3D-643A-B153-110E-0227C30CEAFA}"/>
              </a:ext>
            </a:extLst>
          </p:cNvPr>
          <p:cNvPicPr>
            <a:picLocks noChangeAspect="1"/>
          </p:cNvPicPr>
          <p:nvPr/>
        </p:nvPicPr>
        <p:blipFill>
          <a:blip r:embed="rId2"/>
          <a:stretch>
            <a:fillRect/>
          </a:stretch>
        </p:blipFill>
        <p:spPr>
          <a:xfrm>
            <a:off x="778686" y="790428"/>
            <a:ext cx="11181207" cy="552531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11</a:t>
            </a:fld>
            <a:endParaRPr lang="en-US" dirty="0"/>
          </a:p>
        </p:txBody>
      </p:sp>
      <p:pic>
        <p:nvPicPr>
          <p:cNvPr id="3" name="Picture 2">
            <a:extLst>
              <a:ext uri="{FF2B5EF4-FFF2-40B4-BE49-F238E27FC236}">
                <a16:creationId xmlns:a16="http://schemas.microsoft.com/office/drawing/2014/main" id="{5846D462-996C-B0D1-8EED-9072868AD18C}"/>
              </a:ext>
            </a:extLst>
          </p:cNvPr>
          <p:cNvPicPr>
            <a:picLocks noChangeAspect="1"/>
          </p:cNvPicPr>
          <p:nvPr/>
        </p:nvPicPr>
        <p:blipFill>
          <a:blip r:embed="rId2"/>
          <a:stretch>
            <a:fillRect/>
          </a:stretch>
        </p:blipFill>
        <p:spPr>
          <a:xfrm>
            <a:off x="851047" y="685804"/>
            <a:ext cx="9848323" cy="5640568"/>
          </a:xfrm>
          <a:prstGeom prst="rect">
            <a:avLst/>
          </a:prstGeom>
        </p:spPr>
      </p:pic>
    </p:spTree>
    <p:extLst>
      <p:ext uri="{BB962C8B-B14F-4D97-AF65-F5344CB8AC3E}">
        <p14:creationId xmlns:p14="http://schemas.microsoft.com/office/powerpoint/2010/main" val="1134560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12</a:t>
            </a:fld>
            <a:endParaRPr lang="en-US" dirty="0"/>
          </a:p>
        </p:txBody>
      </p:sp>
      <p:pic>
        <p:nvPicPr>
          <p:cNvPr id="4" name="Picture 3">
            <a:extLst>
              <a:ext uri="{FF2B5EF4-FFF2-40B4-BE49-F238E27FC236}">
                <a16:creationId xmlns:a16="http://schemas.microsoft.com/office/drawing/2014/main" id="{F905BB93-D8DA-F207-5D16-6F971D8C4033}"/>
              </a:ext>
            </a:extLst>
          </p:cNvPr>
          <p:cNvPicPr>
            <a:picLocks noChangeAspect="1"/>
          </p:cNvPicPr>
          <p:nvPr/>
        </p:nvPicPr>
        <p:blipFill>
          <a:blip r:embed="rId2"/>
          <a:stretch>
            <a:fillRect/>
          </a:stretch>
        </p:blipFill>
        <p:spPr>
          <a:xfrm>
            <a:off x="857249" y="856216"/>
            <a:ext cx="10678247" cy="4672713"/>
          </a:xfrm>
          <a:prstGeom prst="rect">
            <a:avLst/>
          </a:prstGeom>
        </p:spPr>
      </p:pic>
    </p:spTree>
    <p:extLst>
      <p:ext uri="{BB962C8B-B14F-4D97-AF65-F5344CB8AC3E}">
        <p14:creationId xmlns:p14="http://schemas.microsoft.com/office/powerpoint/2010/main" val="1579250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p:txBody>
          <a:bodyPr>
            <a:normAutofit fontScale="92500" lnSpcReduction="20000"/>
          </a:bodyPr>
          <a:lstStyle/>
          <a:p>
            <a:r>
              <a:rPr lang="en-US" dirty="0"/>
              <a:t>Compared with the overall distribution of the cancer research investment by funding sector, the federal government sector was over-represented in terms of the distribution of palliative and end-of-life cancer care research.</a:t>
            </a:r>
          </a:p>
          <a:p>
            <a:r>
              <a:rPr lang="en-US" dirty="0"/>
              <a:t>Of the 45 organizations tracked in the CCRS, 33 had some investment in palliative and end-of-life cancer care research. The investments made by 12 organizations, however, accounted for 93% of the 17-year investment.</a:t>
            </a:r>
          </a:p>
          <a:p>
            <a:r>
              <a:rPr lang="en-US" dirty="0"/>
              <a:t>The Canadian Institutes of Health Research (CIHR) had the highest level of funding each year, with a cumulative total of $51M.</a:t>
            </a:r>
          </a:p>
          <a:p>
            <a:r>
              <a:rPr lang="en-US" dirty="0"/>
              <a:t>The Canadian Cancer Society (CCS), the next major funder, had a 17-year investment of $21M. </a:t>
            </a:r>
          </a:p>
        </p:txBody>
      </p:sp>
      <p:sp>
        <p:nvSpPr>
          <p:cNvPr id="2" name="Title 1"/>
          <p:cNvSpPr>
            <a:spLocks noGrp="1"/>
          </p:cNvSpPr>
          <p:nvPr>
            <p:ph type="title"/>
          </p:nvPr>
        </p:nvSpPr>
        <p:spPr/>
        <p:txBody>
          <a:bodyPr>
            <a:normAutofit fontScale="90000"/>
          </a:bodyPr>
          <a:lstStyle/>
          <a:p>
            <a:r>
              <a:rPr lang="en-US" dirty="0"/>
              <a:t>B. Investment by Funding Organizations/ Programs</a:t>
            </a:r>
          </a:p>
        </p:txBody>
      </p:sp>
      <p:sp>
        <p:nvSpPr>
          <p:cNvPr id="11268" name="Slide Number Placeholder 2"/>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1"/>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14</a:t>
            </a:fld>
            <a:endParaRPr lang="en-US"/>
          </a:p>
        </p:txBody>
      </p:sp>
      <p:pic>
        <p:nvPicPr>
          <p:cNvPr id="2" name="Picture 1">
            <a:extLst>
              <a:ext uri="{FF2B5EF4-FFF2-40B4-BE49-F238E27FC236}">
                <a16:creationId xmlns:a16="http://schemas.microsoft.com/office/drawing/2014/main" id="{9C92ABAB-ED0F-6BA8-64DD-35EEFE4608F0}"/>
              </a:ext>
            </a:extLst>
          </p:cNvPr>
          <p:cNvPicPr>
            <a:picLocks noChangeAspect="1"/>
          </p:cNvPicPr>
          <p:nvPr/>
        </p:nvPicPr>
        <p:blipFill>
          <a:blip r:embed="rId2"/>
          <a:stretch>
            <a:fillRect/>
          </a:stretch>
        </p:blipFill>
        <p:spPr>
          <a:xfrm>
            <a:off x="831998" y="685804"/>
            <a:ext cx="9035016" cy="566325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269AA36-BF38-491D-89CC-8A660870FFFB}"/>
              </a:ext>
            </a:extLst>
          </p:cNvPr>
          <p:cNvSpPr>
            <a:spLocks noGrp="1"/>
          </p:cNvSpPr>
          <p:nvPr>
            <p:ph type="title"/>
          </p:nvPr>
        </p:nvSpPr>
        <p:spPr>
          <a:xfrm>
            <a:off x="768593" y="520451"/>
            <a:ext cx="11065853" cy="562893"/>
          </a:xfrm>
        </p:spPr>
        <p:txBody>
          <a:bodyPr>
            <a:normAutofit/>
          </a:bodyPr>
          <a:lstStyle/>
          <a:p>
            <a:r>
              <a:rPr lang="en-US" sz="2800" b="1" dirty="0"/>
              <a:t>INVESTMENT BY FUNDER, 2005‒2021 ($M)</a:t>
            </a:r>
          </a:p>
        </p:txBody>
      </p:sp>
      <p:sp>
        <p:nvSpPr>
          <p:cNvPr id="12290" name="Slide Number Placeholder 3"/>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15</a:t>
            </a:fld>
            <a:endParaRPr lang="en-US"/>
          </a:p>
        </p:txBody>
      </p:sp>
      <p:sp>
        <p:nvSpPr>
          <p:cNvPr id="7" name="TextBox 6">
            <a:extLst>
              <a:ext uri="{FF2B5EF4-FFF2-40B4-BE49-F238E27FC236}">
                <a16:creationId xmlns:a16="http://schemas.microsoft.com/office/drawing/2014/main" id="{CE600062-562A-4484-B220-04FB0BF0F8F5}"/>
              </a:ext>
            </a:extLst>
          </p:cNvPr>
          <p:cNvSpPr txBox="1"/>
          <p:nvPr/>
        </p:nvSpPr>
        <p:spPr>
          <a:xfrm>
            <a:off x="647878" y="6029417"/>
            <a:ext cx="11331789" cy="461665"/>
          </a:xfrm>
          <a:prstGeom prst="rect">
            <a:avLst/>
          </a:prstGeom>
          <a:noFill/>
        </p:spPr>
        <p:txBody>
          <a:bodyPr wrap="square" rtlCol="0">
            <a:spAutoFit/>
          </a:bodyPr>
          <a:lstStyle/>
          <a:p>
            <a:r>
              <a:rPr lang="en-US" sz="1200" dirty="0"/>
              <a:t>[1] For funder profiles on the investment in palliative and end-of-life cancer care research, please consult the interactive visualization at </a:t>
            </a:r>
            <a:r>
              <a:rPr lang="en-US" sz="1200" dirty="0">
                <a:hlinkClick r:id="rId2"/>
              </a:rPr>
              <a:t>https://www.ccra-acrc.ca/tools/palliative-and-end-of-life-care-visualization/</a:t>
            </a:r>
            <a:r>
              <a:rPr lang="en-US" sz="1200" dirty="0"/>
              <a:t>. </a:t>
            </a:r>
          </a:p>
        </p:txBody>
      </p:sp>
      <p:grpSp>
        <p:nvGrpSpPr>
          <p:cNvPr id="10" name="Group 9">
            <a:extLst>
              <a:ext uri="{FF2B5EF4-FFF2-40B4-BE49-F238E27FC236}">
                <a16:creationId xmlns:a16="http://schemas.microsoft.com/office/drawing/2014/main" id="{14F7B240-1D05-C75F-E7DB-3E641F5F77AC}"/>
              </a:ext>
            </a:extLst>
          </p:cNvPr>
          <p:cNvGrpSpPr/>
          <p:nvPr/>
        </p:nvGrpSpPr>
        <p:grpSpPr>
          <a:xfrm>
            <a:off x="861236" y="1083344"/>
            <a:ext cx="10775611" cy="4796461"/>
            <a:chOff x="861236" y="1083344"/>
            <a:chExt cx="10775611" cy="4796461"/>
          </a:xfrm>
        </p:grpSpPr>
        <p:pic>
          <p:nvPicPr>
            <p:cNvPr id="9" name="Picture 8">
              <a:extLst>
                <a:ext uri="{FF2B5EF4-FFF2-40B4-BE49-F238E27FC236}">
                  <a16:creationId xmlns:a16="http://schemas.microsoft.com/office/drawing/2014/main" id="{487665E8-D91F-4F42-BA5D-8CD4F05F2CA0}"/>
                </a:ext>
              </a:extLst>
            </p:cNvPr>
            <p:cNvPicPr>
              <a:picLocks noChangeAspect="1"/>
            </p:cNvPicPr>
            <p:nvPr/>
          </p:nvPicPr>
          <p:blipFill>
            <a:blip r:embed="rId3"/>
            <a:stretch>
              <a:fillRect/>
            </a:stretch>
          </p:blipFill>
          <p:spPr>
            <a:xfrm>
              <a:off x="3717481" y="1283116"/>
              <a:ext cx="7919365" cy="4596689"/>
            </a:xfrm>
            <a:prstGeom prst="rect">
              <a:avLst/>
            </a:prstGeom>
          </p:spPr>
        </p:pic>
        <p:pic>
          <p:nvPicPr>
            <p:cNvPr id="3" name="Picture 2">
              <a:extLst>
                <a:ext uri="{FF2B5EF4-FFF2-40B4-BE49-F238E27FC236}">
                  <a16:creationId xmlns:a16="http://schemas.microsoft.com/office/drawing/2014/main" id="{4A79DDAD-179F-D7CF-BC3E-6086DC22CF13}"/>
                </a:ext>
              </a:extLst>
            </p:cNvPr>
            <p:cNvPicPr>
              <a:picLocks noChangeAspect="1"/>
            </p:cNvPicPr>
            <p:nvPr/>
          </p:nvPicPr>
          <p:blipFill>
            <a:blip r:embed="rId4"/>
            <a:stretch>
              <a:fillRect/>
            </a:stretch>
          </p:blipFill>
          <p:spPr>
            <a:xfrm>
              <a:off x="861236" y="1083344"/>
              <a:ext cx="10775611" cy="4796461"/>
            </a:xfrm>
            <a:prstGeom prst="rect">
              <a:avLst/>
            </a:prstGeom>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p:txBody>
          <a:bodyPr>
            <a:normAutofit fontScale="92500"/>
          </a:bodyPr>
          <a:lstStyle/>
          <a:p>
            <a:r>
              <a:rPr lang="en-US" dirty="0"/>
              <a:t>Operating grants represented 70% of the investment in palliative and end-of-life cancer care research over the 17-year period. </a:t>
            </a:r>
          </a:p>
          <a:p>
            <a:r>
              <a:rPr lang="en-US" dirty="0"/>
              <a:t>Contrary to the diminished investment in operating grants after 2014, there was an increased investment in palliative and end-of-life cancer care research through career awards for years 2017 to 2019.</a:t>
            </a:r>
          </a:p>
          <a:p>
            <a:r>
              <a:rPr lang="en-US" dirty="0"/>
              <a:t>Most (79%) of the 17-year investment was not focused on specific cancers, but applicable to all cancer patients at the end stages of life. The highest site-specific investments in the most recent five years (2017-2021) were for colorectal cancer ($1.2M), lung cancer ($0.8M), and leukemias ($0.4M).</a:t>
            </a:r>
          </a:p>
        </p:txBody>
      </p:sp>
      <p:sp>
        <p:nvSpPr>
          <p:cNvPr id="2" name="Title 1"/>
          <p:cNvSpPr>
            <a:spLocks noGrp="1"/>
          </p:cNvSpPr>
          <p:nvPr>
            <p:ph type="title"/>
          </p:nvPr>
        </p:nvSpPr>
        <p:spPr/>
        <p:txBody>
          <a:bodyPr/>
          <a:lstStyle/>
          <a:p>
            <a:r>
              <a:rPr lang="en-US" dirty="0"/>
              <a:t>C. Investment by Funding Mechanism</a:t>
            </a:r>
          </a:p>
        </p:txBody>
      </p:sp>
      <p:sp>
        <p:nvSpPr>
          <p:cNvPr id="14340" name="Slide Number Placeholder 2"/>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1"/>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17</a:t>
            </a:fld>
            <a:endParaRPr lang="en-US"/>
          </a:p>
        </p:txBody>
      </p:sp>
      <p:pic>
        <p:nvPicPr>
          <p:cNvPr id="2" name="Picture 1">
            <a:extLst>
              <a:ext uri="{FF2B5EF4-FFF2-40B4-BE49-F238E27FC236}">
                <a16:creationId xmlns:a16="http://schemas.microsoft.com/office/drawing/2014/main" id="{34951C45-7F70-7118-A86F-0E2DFBB36F48}"/>
              </a:ext>
            </a:extLst>
          </p:cNvPr>
          <p:cNvPicPr>
            <a:picLocks noChangeAspect="1"/>
          </p:cNvPicPr>
          <p:nvPr/>
        </p:nvPicPr>
        <p:blipFill>
          <a:blip r:embed="rId2"/>
          <a:stretch>
            <a:fillRect/>
          </a:stretch>
        </p:blipFill>
        <p:spPr>
          <a:xfrm>
            <a:off x="851932" y="685804"/>
            <a:ext cx="9907441" cy="548108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p:txBody>
          <a:bodyPr>
            <a:normAutofit/>
          </a:bodyPr>
          <a:lstStyle/>
          <a:p>
            <a:r>
              <a:rPr lang="en-US" dirty="0"/>
              <a:t>The most pronounced change in the distribution of the investment over time was an increase in research focused on care delivery, access and quality, largely due to investments by CIHR.</a:t>
            </a:r>
          </a:p>
          <a:p>
            <a:r>
              <a:rPr lang="en-US" dirty="0"/>
              <a:t>Investment by research type varied depending on the research focus and time period.</a:t>
            </a:r>
          </a:p>
          <a:p>
            <a:r>
              <a:rPr lang="en-US" dirty="0"/>
              <a:t>In terms of physiological effects, research focused cachexia/anorexia/chemosensory disturbance (grouped into one) or pain had the highest investments regardless of time period.</a:t>
            </a:r>
          </a:p>
        </p:txBody>
      </p:sp>
      <p:sp>
        <p:nvSpPr>
          <p:cNvPr id="2" name="Title 1"/>
          <p:cNvSpPr>
            <a:spLocks noGrp="1"/>
          </p:cNvSpPr>
          <p:nvPr>
            <p:ph type="title"/>
          </p:nvPr>
        </p:nvSpPr>
        <p:spPr/>
        <p:txBody>
          <a:bodyPr/>
          <a:lstStyle/>
          <a:p>
            <a:r>
              <a:rPr lang="en-US" dirty="0"/>
              <a:t>D. Investment  by Research Focus &amp; Type</a:t>
            </a:r>
            <a:endParaRPr lang="en-CA" dirty="0"/>
          </a:p>
        </p:txBody>
      </p:sp>
      <p:sp>
        <p:nvSpPr>
          <p:cNvPr id="16388" name="Slide Number Placeholder 3"/>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1"/>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19</a:t>
            </a:fld>
            <a:endParaRPr lang="en-US"/>
          </a:p>
        </p:txBody>
      </p:sp>
      <p:pic>
        <p:nvPicPr>
          <p:cNvPr id="2" name="Picture 1">
            <a:extLst>
              <a:ext uri="{FF2B5EF4-FFF2-40B4-BE49-F238E27FC236}">
                <a16:creationId xmlns:a16="http://schemas.microsoft.com/office/drawing/2014/main" id="{439A09D3-237D-66A0-B9CF-5827A6EE0ECB}"/>
              </a:ext>
            </a:extLst>
          </p:cNvPr>
          <p:cNvPicPr>
            <a:picLocks noChangeAspect="1"/>
          </p:cNvPicPr>
          <p:nvPr/>
        </p:nvPicPr>
        <p:blipFill>
          <a:blip r:embed="rId2"/>
          <a:stretch>
            <a:fillRect/>
          </a:stretch>
        </p:blipFill>
        <p:spPr>
          <a:xfrm>
            <a:off x="874084" y="778021"/>
            <a:ext cx="10480362" cy="544202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5"/>
          <p:cNvSpPr>
            <a:spLocks noGrp="1" noChangeArrowheads="1"/>
          </p:cNvSpPr>
          <p:nvPr>
            <p:ph idx="1"/>
          </p:nvPr>
        </p:nvSpPr>
        <p:spPr/>
        <p:txBody>
          <a:bodyPr>
            <a:normAutofit fontScale="70000" lnSpcReduction="20000"/>
          </a:bodyPr>
          <a:lstStyle/>
          <a:p>
            <a:r>
              <a:rPr lang="en-US" dirty="0"/>
              <a:t>The CCRA is an alliance of organizations that collectively fund most of the cancer research conducted in Canada – research that will lead to better ways to prevent, diagnose, and treat cancer and improve survivor outcomes. </a:t>
            </a:r>
          </a:p>
          <a:p>
            <a:r>
              <a:rPr lang="en-US" dirty="0"/>
              <a:t>Members include federal research funding programs/agencies, provincial research agencies, provincial cancer care agencies, cancer charities, and other voluntary associations. </a:t>
            </a:r>
          </a:p>
          <a:p>
            <a:r>
              <a:rPr lang="en-US" dirty="0"/>
              <a:t>Member are motivated by the belief that, through effective collaboration, Canadian cancer research funding organizations can maximize their collective impact on cancer control and accelerate discovery for the ultimate benefit of Canadians affected by cancer.</a:t>
            </a:r>
          </a:p>
          <a:p>
            <a:r>
              <a:rPr lang="en-US" dirty="0"/>
              <a:t>The Executive Office is supported by the Canadian Partnership Against Cancer, funded by Health Canada to work with Canada’s cancer community to implement the Canadian Strategy for Cancer Control to reduce the incidence of cancer, lessen the likelihood of Canadians dying from cancer, and enhance the quality of life of those affected by cancer. The Partnership is committed to enhancing the cancer research environment in Canada through its support of the CCRA and CCRA’s role in coordinating the cancer research funding system. As a member and funder of the CCRA, the Partnership collaborates with other member organizations to enable the strategy for cancer research in Canada. </a:t>
            </a:r>
          </a:p>
        </p:txBody>
      </p:sp>
      <p:sp>
        <p:nvSpPr>
          <p:cNvPr id="10242" name="Rectangle 4"/>
          <p:cNvSpPr>
            <a:spLocks noGrp="1" noChangeArrowheads="1"/>
          </p:cNvSpPr>
          <p:nvPr>
            <p:ph type="title"/>
          </p:nvPr>
        </p:nvSpPr>
        <p:spPr/>
        <p:txBody>
          <a:bodyPr/>
          <a:lstStyle/>
          <a:p>
            <a:r>
              <a:rPr lang="en-US" dirty="0"/>
              <a:t>Introduction</a:t>
            </a:r>
          </a:p>
        </p:txBody>
      </p:sp>
      <p:sp>
        <p:nvSpPr>
          <p:cNvPr id="10243" name="Slide Number Placeholder 5"/>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2</a:t>
            </a:fld>
            <a:endParaRPr lang="en-US" dirty="0"/>
          </a:p>
        </p:txBody>
      </p:sp>
    </p:spTree>
    <p:extLst>
      <p:ext uri="{BB962C8B-B14F-4D97-AF65-F5344CB8AC3E}">
        <p14:creationId xmlns:p14="http://schemas.microsoft.com/office/powerpoint/2010/main" val="27946144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20</a:t>
            </a:fld>
            <a:endParaRPr lang="en-US" dirty="0"/>
          </a:p>
        </p:txBody>
      </p:sp>
      <p:pic>
        <p:nvPicPr>
          <p:cNvPr id="9" name="Picture 8">
            <a:extLst>
              <a:ext uri="{FF2B5EF4-FFF2-40B4-BE49-F238E27FC236}">
                <a16:creationId xmlns:a16="http://schemas.microsoft.com/office/drawing/2014/main" id="{8E0F9923-F97A-4DAD-A9D1-2224AE3A9C2B}"/>
              </a:ext>
            </a:extLst>
          </p:cNvPr>
          <p:cNvPicPr>
            <a:picLocks noChangeAspect="1"/>
          </p:cNvPicPr>
          <p:nvPr/>
        </p:nvPicPr>
        <p:blipFill>
          <a:blip r:embed="rId2"/>
          <a:stretch>
            <a:fillRect/>
          </a:stretch>
        </p:blipFill>
        <p:spPr>
          <a:xfrm>
            <a:off x="670170" y="783506"/>
            <a:ext cx="11330321" cy="420713"/>
          </a:xfrm>
          <a:prstGeom prst="rect">
            <a:avLst/>
          </a:prstGeom>
        </p:spPr>
      </p:pic>
      <p:pic>
        <p:nvPicPr>
          <p:cNvPr id="3" name="Picture 2">
            <a:extLst>
              <a:ext uri="{FF2B5EF4-FFF2-40B4-BE49-F238E27FC236}">
                <a16:creationId xmlns:a16="http://schemas.microsoft.com/office/drawing/2014/main" id="{DE8F5475-0466-B473-BCE6-FF681DD3961B}"/>
              </a:ext>
            </a:extLst>
          </p:cNvPr>
          <p:cNvPicPr>
            <a:picLocks noChangeAspect="1"/>
          </p:cNvPicPr>
          <p:nvPr/>
        </p:nvPicPr>
        <p:blipFill rotWithShape="1">
          <a:blip r:embed="rId3"/>
          <a:srcRect l="3157" r="4092"/>
          <a:stretch/>
        </p:blipFill>
        <p:spPr>
          <a:xfrm>
            <a:off x="585199" y="1665176"/>
            <a:ext cx="11352935" cy="4203996"/>
          </a:xfrm>
          <a:prstGeom prst="rect">
            <a:avLst/>
          </a:prstGeom>
        </p:spPr>
      </p:pic>
    </p:spTree>
    <p:extLst>
      <p:ext uri="{BB962C8B-B14F-4D97-AF65-F5344CB8AC3E}">
        <p14:creationId xmlns:p14="http://schemas.microsoft.com/office/powerpoint/2010/main" val="36561587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21</a:t>
            </a:fld>
            <a:endParaRPr lang="en-US" dirty="0"/>
          </a:p>
        </p:txBody>
      </p:sp>
      <p:pic>
        <p:nvPicPr>
          <p:cNvPr id="3" name="Picture 2">
            <a:extLst>
              <a:ext uri="{FF2B5EF4-FFF2-40B4-BE49-F238E27FC236}">
                <a16:creationId xmlns:a16="http://schemas.microsoft.com/office/drawing/2014/main" id="{4C43FE16-54B1-73CF-C8B0-A1DCAB8B94CD}"/>
              </a:ext>
            </a:extLst>
          </p:cNvPr>
          <p:cNvPicPr>
            <a:picLocks noChangeAspect="1"/>
          </p:cNvPicPr>
          <p:nvPr/>
        </p:nvPicPr>
        <p:blipFill>
          <a:blip r:embed="rId2"/>
          <a:stretch>
            <a:fillRect/>
          </a:stretch>
        </p:blipFill>
        <p:spPr>
          <a:xfrm>
            <a:off x="660400" y="780681"/>
            <a:ext cx="10871200" cy="5594350"/>
          </a:xfrm>
          <a:prstGeom prst="rect">
            <a:avLst/>
          </a:prstGeom>
        </p:spPr>
      </p:pic>
    </p:spTree>
    <p:extLst>
      <p:ext uri="{BB962C8B-B14F-4D97-AF65-F5344CB8AC3E}">
        <p14:creationId xmlns:p14="http://schemas.microsoft.com/office/powerpoint/2010/main" val="13567244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idx="1"/>
          </p:nvPr>
        </p:nvSpPr>
        <p:spPr/>
        <p:txBody>
          <a:bodyPr>
            <a:normAutofit lnSpcReduction="10000"/>
          </a:bodyPr>
          <a:lstStyle/>
          <a:p>
            <a:r>
              <a:rPr lang="en-US" dirty="0"/>
              <a:t>There were 215 nominated </a:t>
            </a:r>
            <a:r>
              <a:rPr lang="en-US" dirty="0" err="1"/>
              <a:t>Pis</a:t>
            </a:r>
            <a:r>
              <a:rPr lang="en-US" dirty="0"/>
              <a:t> with one or more active award/grant focused on palliative and end-of-life care over the 17 years tracked. Of these, 40% (N=86) had active funding in 2017‒21 period and were working at institutions located in eight provinces.</a:t>
            </a:r>
          </a:p>
          <a:p>
            <a:r>
              <a:rPr lang="en-US" dirty="0"/>
              <a:t>Although most trainees are supported from diverse sources like provincial or institutional programs, internships or operating grants, a small group of trainees receive awards through the grant peer-review process. There were 131 trainees received awards for research on palliative and end-of-life cancer care over the 17 years tracked. The investment in trainee awards (all levels combined) was at its lowest level in the 2017-2021 period.</a:t>
            </a:r>
          </a:p>
        </p:txBody>
      </p:sp>
      <p:sp>
        <p:nvSpPr>
          <p:cNvPr id="2" name="Title 1"/>
          <p:cNvSpPr>
            <a:spLocks noGrp="1"/>
          </p:cNvSpPr>
          <p:nvPr>
            <p:ph type="title"/>
          </p:nvPr>
        </p:nvSpPr>
        <p:spPr/>
        <p:txBody>
          <a:bodyPr/>
          <a:lstStyle/>
          <a:p>
            <a:r>
              <a:rPr lang="en-US" dirty="0"/>
              <a:t>E. Nominated Principal Investigators</a:t>
            </a:r>
            <a:endParaRPr lang="en-CA" dirty="0"/>
          </a:p>
        </p:txBody>
      </p:sp>
      <p:sp>
        <p:nvSpPr>
          <p:cNvPr id="21508" name="Slide Number Placeholder 3"/>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79D6DB-839E-4538-8793-92573997C0A8}"/>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23</a:t>
            </a:fld>
            <a:endParaRPr lang="en-US" dirty="0"/>
          </a:p>
        </p:txBody>
      </p:sp>
      <p:pic>
        <p:nvPicPr>
          <p:cNvPr id="3" name="Picture 2">
            <a:extLst>
              <a:ext uri="{FF2B5EF4-FFF2-40B4-BE49-F238E27FC236}">
                <a16:creationId xmlns:a16="http://schemas.microsoft.com/office/drawing/2014/main" id="{D19F10B8-7506-BA91-DEBB-5728DC00DEE5}"/>
              </a:ext>
            </a:extLst>
          </p:cNvPr>
          <p:cNvPicPr>
            <a:picLocks noChangeAspect="1"/>
          </p:cNvPicPr>
          <p:nvPr/>
        </p:nvPicPr>
        <p:blipFill>
          <a:blip r:embed="rId2"/>
          <a:stretch>
            <a:fillRect/>
          </a:stretch>
        </p:blipFill>
        <p:spPr>
          <a:xfrm>
            <a:off x="855830" y="911744"/>
            <a:ext cx="10480340" cy="5034512"/>
          </a:xfrm>
          <a:prstGeom prst="rect">
            <a:avLst/>
          </a:prstGeom>
        </p:spPr>
      </p:pic>
    </p:spTree>
    <p:extLst>
      <p:ext uri="{BB962C8B-B14F-4D97-AF65-F5344CB8AC3E}">
        <p14:creationId xmlns:p14="http://schemas.microsoft.com/office/powerpoint/2010/main" val="19068038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24</a:t>
            </a:fld>
            <a:endParaRPr lang="en-US" dirty="0"/>
          </a:p>
        </p:txBody>
      </p:sp>
      <p:pic>
        <p:nvPicPr>
          <p:cNvPr id="4" name="Picture 3">
            <a:extLst>
              <a:ext uri="{FF2B5EF4-FFF2-40B4-BE49-F238E27FC236}">
                <a16:creationId xmlns:a16="http://schemas.microsoft.com/office/drawing/2014/main" id="{D30153A1-0527-1C30-76D1-D40E80BAD563}"/>
              </a:ext>
            </a:extLst>
          </p:cNvPr>
          <p:cNvPicPr>
            <a:picLocks noChangeAspect="1"/>
          </p:cNvPicPr>
          <p:nvPr/>
        </p:nvPicPr>
        <p:blipFill>
          <a:blip r:embed="rId2"/>
          <a:stretch>
            <a:fillRect/>
          </a:stretch>
        </p:blipFill>
        <p:spPr>
          <a:xfrm>
            <a:off x="781344" y="685803"/>
            <a:ext cx="11233565" cy="5544875"/>
          </a:xfrm>
          <a:prstGeom prst="rect">
            <a:avLst/>
          </a:prstGeom>
        </p:spPr>
      </p:pic>
    </p:spTree>
    <p:extLst>
      <p:ext uri="{BB962C8B-B14F-4D97-AF65-F5344CB8AC3E}">
        <p14:creationId xmlns:p14="http://schemas.microsoft.com/office/powerpoint/2010/main" val="20586043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1"/>
          </p:nvPr>
        </p:nvSpPr>
        <p:spPr/>
        <p:txBody>
          <a:bodyPr>
            <a:normAutofit fontScale="92500" lnSpcReduction="20000"/>
          </a:bodyPr>
          <a:lstStyle/>
          <a:p>
            <a:r>
              <a:rPr lang="en-US" dirty="0"/>
              <a:t>The brief report, </a:t>
            </a:r>
            <a:r>
              <a:rPr lang="en-US" i="1" dirty="0"/>
              <a:t>Canada’s Research Investment in Palliative and End-of-Life Cancer Care, 2005–2021</a:t>
            </a:r>
            <a:r>
              <a:rPr lang="en-US" dirty="0"/>
              <a:t>, is available at </a:t>
            </a:r>
            <a:r>
              <a:rPr lang="en-US" dirty="0">
                <a:hlinkClick r:id="rId2"/>
              </a:rPr>
              <a:t>http://www.ccra-acrc.ca</a:t>
            </a:r>
            <a:r>
              <a:rPr lang="en-US" dirty="0"/>
              <a:t>. Production of this report was made possible through collaboration and financial support from the Canadian Partnership Against Cancer Corporation and Health Canada. </a:t>
            </a:r>
            <a:r>
              <a:rPr lang="en-US"/>
              <a:t>Many individuals have contributed to this report since its initial development. </a:t>
            </a:r>
          </a:p>
          <a:p>
            <a:r>
              <a:rPr lang="en-US"/>
              <a:t>The </a:t>
            </a:r>
            <a:r>
              <a:rPr lang="en-US" i="1" dirty="0"/>
              <a:t>Pan-Canadian Framework for Palliative and End-of-Life Care Research</a:t>
            </a:r>
            <a:r>
              <a:rPr lang="en-US" dirty="0"/>
              <a:t>, published in 2017, is also available on our website. The framework identifies three broad research priorities: transforming models of care; patient and family </a:t>
            </a:r>
            <a:r>
              <a:rPr lang="en-US" dirty="0" err="1"/>
              <a:t>centredness</a:t>
            </a:r>
            <a:r>
              <a:rPr lang="en-US" dirty="0"/>
              <a:t>; and ensuring equity.</a:t>
            </a:r>
          </a:p>
          <a:p>
            <a:r>
              <a:rPr lang="en-US" dirty="0"/>
              <a:t>Questions about this project, should be directed to the CCRA Program Manager at </a:t>
            </a:r>
            <a:r>
              <a:rPr lang="en-US" dirty="0">
                <a:hlinkClick r:id="rId3"/>
              </a:rPr>
              <a:t>info@ccra-acrc.ca</a:t>
            </a:r>
            <a:r>
              <a:rPr lang="en-US" dirty="0"/>
              <a:t>.</a:t>
            </a:r>
          </a:p>
        </p:txBody>
      </p:sp>
      <p:sp>
        <p:nvSpPr>
          <p:cNvPr id="28674" name="Title 1"/>
          <p:cNvSpPr>
            <a:spLocks noGrp="1"/>
          </p:cNvSpPr>
          <p:nvPr>
            <p:ph type="title"/>
          </p:nvPr>
        </p:nvSpPr>
        <p:spPr/>
        <p:txBody>
          <a:bodyPr/>
          <a:lstStyle/>
          <a:p>
            <a:r>
              <a:rPr lang="en-US" dirty="0"/>
              <a:t>Further Information</a:t>
            </a:r>
          </a:p>
        </p:txBody>
      </p:sp>
      <p:sp>
        <p:nvSpPr>
          <p:cNvPr id="6" name="Slide Number Placeholder 5">
            <a:extLst>
              <a:ext uri="{FF2B5EF4-FFF2-40B4-BE49-F238E27FC236}">
                <a16:creationId xmlns:a16="http://schemas.microsoft.com/office/drawing/2014/main" id="{9D899EF9-4E65-4891-BEAD-24723604FC0C}"/>
              </a:ext>
            </a:extLst>
          </p:cNvPr>
          <p:cNvSpPr>
            <a:spLocks noGrp="1"/>
          </p:cNvSpPr>
          <p:nvPr>
            <p:ph type="sldNum" sz="quarter" idx="4"/>
          </p:nvPr>
        </p:nvSpPr>
        <p:spPr/>
        <p:txBody>
          <a:bodyPr/>
          <a:lstStyle/>
          <a:p>
            <a:fld id="{DB00BBA2-3E38-4CBB-8F3D-74275677F356}"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59B16655-90DC-4B01-9791-D8ACD91E5653}"/>
              </a:ext>
            </a:extLst>
          </p:cNvPr>
          <p:cNvGraphicFramePr>
            <a:graphicFrameLocks noGrp="1"/>
          </p:cNvGraphicFramePr>
          <p:nvPr>
            <p:extLst>
              <p:ext uri="{D42A27DB-BD31-4B8C-83A1-F6EECF244321}">
                <p14:modId xmlns:p14="http://schemas.microsoft.com/office/powerpoint/2010/main" val="1882776523"/>
              </p:ext>
            </p:extLst>
          </p:nvPr>
        </p:nvGraphicFramePr>
        <p:xfrm>
          <a:off x="838200" y="1405466"/>
          <a:ext cx="10725149" cy="4233336"/>
        </p:xfrm>
        <a:graphic>
          <a:graphicData uri="http://schemas.openxmlformats.org/drawingml/2006/table">
            <a:tbl>
              <a:tblPr firstRow="1" bandRow="1">
                <a:tableStyleId>{5C22544A-7EE6-4342-B048-85BDC9FD1C3A}</a:tableStyleId>
              </a:tblPr>
              <a:tblGrid>
                <a:gridCol w="1457325">
                  <a:extLst>
                    <a:ext uri="{9D8B030D-6E8A-4147-A177-3AD203B41FA5}">
                      <a16:colId xmlns:a16="http://schemas.microsoft.com/office/drawing/2014/main" val="3290413581"/>
                    </a:ext>
                  </a:extLst>
                </a:gridCol>
                <a:gridCol w="9267824">
                  <a:extLst>
                    <a:ext uri="{9D8B030D-6E8A-4147-A177-3AD203B41FA5}">
                      <a16:colId xmlns:a16="http://schemas.microsoft.com/office/drawing/2014/main" val="4032934852"/>
                    </a:ext>
                  </a:extLst>
                </a:gridCol>
              </a:tblGrid>
              <a:tr h="1058334">
                <a:tc>
                  <a:txBody>
                    <a:bodyPr/>
                    <a:lstStyle/>
                    <a:p>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US" sz="2400" dirty="0">
                          <a:solidFill>
                            <a:schemeClr val="accent6"/>
                          </a:solidFill>
                          <a:latin typeface="Segoe UI" panose="020B0502040204020203" pitchFamily="34" charset="0"/>
                          <a:ea typeface="Segoe UI" panose="020B0502040204020203" pitchFamily="34" charset="0"/>
                          <a:cs typeface="Segoe UI" panose="020B0502040204020203" pitchFamily="34" charset="0"/>
                        </a:rPr>
                        <a:t>www.ccra-acrc.ca</a:t>
                      </a: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9836612"/>
                  </a:ext>
                </a:extLst>
              </a:tr>
              <a:tr h="1058334">
                <a:tc>
                  <a:txBody>
                    <a:bodyPr/>
                    <a:lstStyle/>
                    <a:p>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US" sz="2400" b="1" dirty="0">
                          <a:solidFill>
                            <a:schemeClr val="accent6"/>
                          </a:solidFill>
                          <a:latin typeface="Segoe UI" panose="020B0502040204020203" pitchFamily="34" charset="0"/>
                          <a:ea typeface="Segoe UI" panose="020B0502040204020203" pitchFamily="34" charset="0"/>
                          <a:cs typeface="Segoe UI" panose="020B0502040204020203" pitchFamily="34" charset="0"/>
                        </a:rPr>
                        <a:t>@</a:t>
                      </a:r>
                      <a:r>
                        <a:rPr lang="en-US" sz="2400" b="1" dirty="0" err="1">
                          <a:solidFill>
                            <a:schemeClr val="accent6"/>
                          </a:solidFill>
                          <a:latin typeface="Segoe UI" panose="020B0502040204020203" pitchFamily="34" charset="0"/>
                          <a:ea typeface="Segoe UI" panose="020B0502040204020203" pitchFamily="34" charset="0"/>
                          <a:cs typeface="Segoe UI" panose="020B0502040204020203" pitchFamily="34" charset="0"/>
                        </a:rPr>
                        <a:t>CCRAlliance</a:t>
                      </a:r>
                      <a:endParaRPr lang="en-US" sz="2400" b="1" dirty="0">
                        <a:solidFill>
                          <a:schemeClr val="accent6"/>
                        </a:solidFill>
                        <a:latin typeface="Segoe UI" panose="020B0502040204020203" pitchFamily="34" charset="0"/>
                        <a:ea typeface="Segoe UI" panose="020B0502040204020203" pitchFamily="34" charset="0"/>
                        <a:cs typeface="Segoe UI" panose="020B0502040204020203" pitchFamily="34" charset="0"/>
                      </a:endParaRP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19939360"/>
                  </a:ext>
                </a:extLst>
              </a:tr>
              <a:tr h="1058334">
                <a:tc>
                  <a:txBody>
                    <a:bodyPr/>
                    <a:lstStyle/>
                    <a:p>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US" sz="2400" b="1" dirty="0">
                          <a:solidFill>
                            <a:schemeClr val="accent6"/>
                          </a:solidFill>
                          <a:latin typeface="Segoe UI" panose="020B0502040204020203" pitchFamily="34" charset="0"/>
                          <a:ea typeface="Segoe UI" panose="020B0502040204020203" pitchFamily="34" charset="0"/>
                          <a:cs typeface="Segoe UI" panose="020B0502040204020203" pitchFamily="34" charset="0"/>
                        </a:rPr>
                        <a:t>linkedin.com/company/</a:t>
                      </a:r>
                      <a:r>
                        <a:rPr lang="en-US" sz="2400" b="1" dirty="0" err="1">
                          <a:solidFill>
                            <a:schemeClr val="accent6"/>
                          </a:solidFill>
                          <a:latin typeface="Segoe UI" panose="020B0502040204020203" pitchFamily="34" charset="0"/>
                          <a:ea typeface="Segoe UI" panose="020B0502040204020203" pitchFamily="34" charset="0"/>
                          <a:cs typeface="Segoe UI" panose="020B0502040204020203" pitchFamily="34" charset="0"/>
                        </a:rPr>
                        <a:t>canadian</a:t>
                      </a:r>
                      <a:r>
                        <a:rPr lang="en-US" sz="2400" b="1" dirty="0">
                          <a:solidFill>
                            <a:schemeClr val="accent6"/>
                          </a:solidFill>
                          <a:latin typeface="Segoe UI" panose="020B0502040204020203" pitchFamily="34" charset="0"/>
                          <a:ea typeface="Segoe UI" panose="020B0502040204020203" pitchFamily="34" charset="0"/>
                          <a:cs typeface="Segoe UI" panose="020B0502040204020203" pitchFamily="34" charset="0"/>
                        </a:rPr>
                        <a:t>-cancer-research-alliance/</a:t>
                      </a: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1725934"/>
                  </a:ext>
                </a:extLst>
              </a:tr>
              <a:tr h="1058334">
                <a:tc>
                  <a:txBody>
                    <a:bodyPr/>
                    <a:lstStyle/>
                    <a:p>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US" sz="2400" b="1" dirty="0">
                          <a:solidFill>
                            <a:schemeClr val="accent6"/>
                          </a:solidFill>
                          <a:latin typeface="Segoe UI" panose="020B0502040204020203" pitchFamily="34" charset="0"/>
                          <a:ea typeface="Segoe UI" panose="020B0502040204020203" pitchFamily="34" charset="0"/>
                          <a:cs typeface="Segoe UI" panose="020B0502040204020203" pitchFamily="34" charset="0"/>
                        </a:rPr>
                        <a:t>info@ccra-acrc.ca</a:t>
                      </a: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4921721"/>
                  </a:ext>
                </a:extLst>
              </a:tr>
            </a:tbl>
          </a:graphicData>
        </a:graphic>
      </p:graphicFrame>
      <p:pic>
        <p:nvPicPr>
          <p:cNvPr id="3" name="Picture 2">
            <a:extLst>
              <a:ext uri="{FF2B5EF4-FFF2-40B4-BE49-F238E27FC236}">
                <a16:creationId xmlns:a16="http://schemas.microsoft.com/office/drawing/2014/main" id="{231F1B0F-517B-4A10-AC79-60BC0B52B347}"/>
              </a:ext>
            </a:extLst>
          </p:cNvPr>
          <p:cNvPicPr>
            <a:picLocks noChangeAspect="1"/>
          </p:cNvPicPr>
          <p:nvPr/>
        </p:nvPicPr>
        <p:blipFill>
          <a:blip r:embed="rId2">
            <a:clrChange>
              <a:clrFrom>
                <a:srgbClr val="FFFFFF"/>
              </a:clrFrom>
              <a:clrTo>
                <a:srgbClr val="FFFFFF">
                  <a:alpha val="0"/>
                </a:srgbClr>
              </a:clrTo>
            </a:clrChange>
            <a:biLevel thresh="25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127999" y="2597548"/>
            <a:ext cx="980140" cy="791901"/>
          </a:xfrm>
          <a:prstGeom prst="rect">
            <a:avLst/>
          </a:prstGeom>
        </p:spPr>
      </p:pic>
      <p:pic>
        <p:nvPicPr>
          <p:cNvPr id="8" name="Picture 7">
            <a:extLst>
              <a:ext uri="{FF2B5EF4-FFF2-40B4-BE49-F238E27FC236}">
                <a16:creationId xmlns:a16="http://schemas.microsoft.com/office/drawing/2014/main" id="{2E4B82F0-21B3-48F0-9638-45D7F5CBAB3B}"/>
              </a:ext>
            </a:extLst>
          </p:cNvPr>
          <p:cNvPicPr>
            <a:picLocks noChangeAspect="1"/>
          </p:cNvPicPr>
          <p:nvPr/>
        </p:nvPicPr>
        <p:blipFill>
          <a:blip r:embed="rId4">
            <a:clrChange>
              <a:clrFrom>
                <a:srgbClr val="FFFFFF"/>
              </a:clrFrom>
              <a:clrTo>
                <a:srgbClr val="FFFFFF">
                  <a:alpha val="0"/>
                </a:srgbClr>
              </a:clrTo>
            </a:clrChange>
            <a:biLevel thresh="25000"/>
          </a:blip>
          <a:stretch>
            <a:fillRect/>
          </a:stretch>
        </p:blipFill>
        <p:spPr>
          <a:xfrm>
            <a:off x="1127999" y="1509332"/>
            <a:ext cx="881837" cy="881837"/>
          </a:xfrm>
          <a:prstGeom prst="rect">
            <a:avLst/>
          </a:prstGeom>
        </p:spPr>
      </p:pic>
      <p:pic>
        <p:nvPicPr>
          <p:cNvPr id="1036" name="Picture 12" descr="Image result for white email icon">
            <a:extLst>
              <a:ext uri="{FF2B5EF4-FFF2-40B4-BE49-F238E27FC236}">
                <a16:creationId xmlns:a16="http://schemas.microsoft.com/office/drawing/2014/main" id="{76D8F9A0-D6D7-40BC-A075-DAAE8037064C}"/>
              </a:ext>
            </a:extLst>
          </p:cNvPr>
          <p:cNvPicPr>
            <a:picLocks noChangeAspect="1" noChangeArrowheads="1"/>
          </p:cNvPicPr>
          <p:nvPr/>
        </p:nvPicPr>
        <p:blipFill>
          <a:blip r:embed="rId5">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205007" y="4626410"/>
            <a:ext cx="826124" cy="826124"/>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mage result for white linkedin icon">
            <a:extLst>
              <a:ext uri="{FF2B5EF4-FFF2-40B4-BE49-F238E27FC236}">
                <a16:creationId xmlns:a16="http://schemas.microsoft.com/office/drawing/2014/main" id="{44A8AC9B-808A-446C-8E0C-5AE9EA141F7E}"/>
              </a:ext>
            </a:extLst>
          </p:cNvPr>
          <p:cNvPicPr>
            <a:picLocks noChangeAspect="1" noChangeArrowheads="1"/>
          </p:cNvPicPr>
          <p:nvPr/>
        </p:nvPicPr>
        <p:blipFill>
          <a:blip r:embed="rId6">
            <a:clrChange>
              <a:clrFrom>
                <a:srgbClr val="929292"/>
              </a:clrFrom>
              <a:clrTo>
                <a:srgbClr val="929292">
                  <a:alpha val="0"/>
                </a:srgbClr>
              </a:clrTo>
            </a:clrChange>
            <a:biLevel thresh="25000"/>
            <a:extLst>
              <a:ext uri="{28A0092B-C50C-407E-A947-70E740481C1C}">
                <a14:useLocalDpi xmlns:a14="http://schemas.microsoft.com/office/drawing/2010/main" val="0"/>
              </a:ext>
            </a:extLst>
          </a:blip>
          <a:srcRect/>
          <a:stretch>
            <a:fillRect/>
          </a:stretch>
        </p:blipFill>
        <p:spPr bwMode="auto">
          <a:xfrm>
            <a:off x="1205007" y="3583984"/>
            <a:ext cx="826124" cy="826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386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idx="1"/>
          </p:nvPr>
        </p:nvSpPr>
        <p:spPr/>
        <p:txBody>
          <a:bodyPr/>
          <a:lstStyle/>
          <a:p>
            <a:r>
              <a:rPr lang="en-US" dirty="0"/>
              <a:t>Understanding the amount and nature of the research investment in palliative and end-of-life cancer care has been important to many of the CCRA members and strategic funding has been allocated to address the need to enhance research capacity.</a:t>
            </a:r>
          </a:p>
          <a:p>
            <a:r>
              <a:rPr lang="en-US" dirty="0"/>
              <a:t>CCRA released a pan-Canadian research framework for palliative and end-of-life care research in 2017 to help prioritize research investment in this area.</a:t>
            </a:r>
          </a:p>
        </p:txBody>
      </p:sp>
      <p:sp>
        <p:nvSpPr>
          <p:cNvPr id="5122" name="Title 1"/>
          <p:cNvSpPr>
            <a:spLocks noGrp="1"/>
          </p:cNvSpPr>
          <p:nvPr>
            <p:ph type="title"/>
          </p:nvPr>
        </p:nvSpPr>
        <p:spPr/>
        <p:txBody>
          <a:bodyPr/>
          <a:lstStyle/>
          <a:p>
            <a:r>
              <a:rPr lang="en-US" dirty="0"/>
              <a:t>Why report on this investment?</a:t>
            </a:r>
          </a:p>
        </p:txBody>
      </p:sp>
      <p:sp>
        <p:nvSpPr>
          <p:cNvPr id="4100" name="Slide Number Placeholder 4"/>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p:txBody>
          <a:bodyPr>
            <a:normAutofit fontScale="85000" lnSpcReduction="20000"/>
          </a:bodyPr>
          <a:lstStyle/>
          <a:p>
            <a:r>
              <a:rPr lang="en-US" dirty="0"/>
              <a:t>The Canadian Cancer Research Survey (CCRS) was the primary data source. This is a database of over 30,000 research projects funded by 45 governmental and voluntary sector organizations for years 2005 to 2021.</a:t>
            </a:r>
          </a:p>
          <a:p>
            <a:r>
              <a:rPr lang="en-US" dirty="0"/>
              <a:t>4,345 projects coded entirely to CSO category 6 – Cancer Control, Survivorship and Outcomes Research, which includes an end-of-life care code, were reviewed and either excluded or included as part of the study sample. The final sample consisted of 709 projects, and these were coded on three dimensions: study population, research focus, and research type.</a:t>
            </a:r>
          </a:p>
          <a:p>
            <a:r>
              <a:rPr lang="en-US" dirty="0"/>
              <a:t>“Cancer research investment” refers to the direct funding of research projects that were administered by organizations contributing data to the survey. All projects had received some form of peer review.</a:t>
            </a:r>
          </a:p>
          <a:p>
            <a:r>
              <a:rPr lang="en-US" dirty="0"/>
              <a:t>Institutional affiliation of the nominated principal investigator (PI) was used for analyses based on geography (province).</a:t>
            </a:r>
          </a:p>
          <a:p>
            <a:endParaRPr lang="en-US" dirty="0"/>
          </a:p>
        </p:txBody>
      </p:sp>
      <p:sp>
        <p:nvSpPr>
          <p:cNvPr id="7170" name="Title 1"/>
          <p:cNvSpPr>
            <a:spLocks noGrp="1"/>
          </p:cNvSpPr>
          <p:nvPr>
            <p:ph type="title"/>
          </p:nvPr>
        </p:nvSpPr>
        <p:spPr/>
        <p:txBody>
          <a:bodyPr/>
          <a:lstStyle/>
          <a:p>
            <a:r>
              <a:rPr lang="en-US" dirty="0"/>
              <a:t>Methodology</a:t>
            </a:r>
          </a:p>
        </p:txBody>
      </p:sp>
      <p:sp>
        <p:nvSpPr>
          <p:cNvPr id="5124" name="Slide Number Placeholder 1"/>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D23FC5-C1E5-4A29-9A21-527EE7887E36}"/>
              </a:ext>
            </a:extLst>
          </p:cNvPr>
          <p:cNvSpPr>
            <a:spLocks noGrp="1"/>
          </p:cNvSpPr>
          <p:nvPr>
            <p:ph type="title"/>
          </p:nvPr>
        </p:nvSpPr>
        <p:spPr>
          <a:xfrm>
            <a:off x="768593" y="436311"/>
            <a:ext cx="11065853" cy="1077685"/>
          </a:xfrm>
        </p:spPr>
        <p:txBody>
          <a:bodyPr>
            <a:normAutofit fontScale="90000"/>
          </a:bodyPr>
          <a:lstStyle/>
          <a:p>
            <a:r>
              <a:rPr lang="en-US" dirty="0"/>
              <a:t>Palliative and end-of-life cancer care research classification</a:t>
            </a:r>
          </a:p>
        </p:txBody>
      </p:sp>
      <p:sp>
        <p:nvSpPr>
          <p:cNvPr id="2" name="Slide Number Placeholder 1">
            <a:extLst>
              <a:ext uri="{FF2B5EF4-FFF2-40B4-BE49-F238E27FC236}">
                <a16:creationId xmlns:a16="http://schemas.microsoft.com/office/drawing/2014/main" id="{28230A5A-0492-4401-B89C-D26A35E2F271}"/>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5</a:t>
            </a:fld>
            <a:endParaRPr lang="en-US" dirty="0"/>
          </a:p>
        </p:txBody>
      </p:sp>
      <p:pic>
        <p:nvPicPr>
          <p:cNvPr id="4" name="Picture 3">
            <a:extLst>
              <a:ext uri="{FF2B5EF4-FFF2-40B4-BE49-F238E27FC236}">
                <a16:creationId xmlns:a16="http://schemas.microsoft.com/office/drawing/2014/main" id="{2053470C-AE98-4E26-87E3-9E5FDC36270C}"/>
              </a:ext>
            </a:extLst>
          </p:cNvPr>
          <p:cNvPicPr>
            <a:picLocks noChangeAspect="1"/>
          </p:cNvPicPr>
          <p:nvPr/>
        </p:nvPicPr>
        <p:blipFill>
          <a:blip r:embed="rId2"/>
          <a:stretch>
            <a:fillRect/>
          </a:stretch>
        </p:blipFill>
        <p:spPr>
          <a:xfrm>
            <a:off x="2326382" y="1513996"/>
            <a:ext cx="7539236" cy="4240885"/>
          </a:xfrm>
          <a:prstGeom prst="rect">
            <a:avLst/>
          </a:prstGeom>
        </p:spPr>
      </p:pic>
      <p:sp>
        <p:nvSpPr>
          <p:cNvPr id="5" name="TextBox 4">
            <a:extLst>
              <a:ext uri="{FF2B5EF4-FFF2-40B4-BE49-F238E27FC236}">
                <a16:creationId xmlns:a16="http://schemas.microsoft.com/office/drawing/2014/main" id="{6F05D3D5-6CD7-49EB-AE59-658B794DE327}"/>
              </a:ext>
            </a:extLst>
          </p:cNvPr>
          <p:cNvSpPr txBox="1"/>
          <p:nvPr/>
        </p:nvSpPr>
        <p:spPr>
          <a:xfrm>
            <a:off x="768593" y="5798657"/>
            <a:ext cx="11183150" cy="523220"/>
          </a:xfrm>
          <a:prstGeom prst="rect">
            <a:avLst/>
          </a:prstGeom>
          <a:noFill/>
        </p:spPr>
        <p:txBody>
          <a:bodyPr wrap="square" rtlCol="0">
            <a:spAutoFit/>
          </a:bodyPr>
          <a:lstStyle/>
          <a:p>
            <a:r>
              <a:rPr lang="en-US" sz="1400" dirty="0"/>
              <a:t>Definitions  for the seven dimensions of “Research Focus” are provided on the next slide. This classification is also used for research projects related to cancer survivorship. For a full set of definitions, please consult the CCRS technical manual at </a:t>
            </a:r>
            <a:r>
              <a:rPr lang="en-US" sz="1400" dirty="0">
                <a:hlinkClick r:id="rId3"/>
              </a:rPr>
              <a:t>https://www.ccra-acrc.ca/reports/</a:t>
            </a:r>
            <a:r>
              <a:rPr lang="en-US" sz="1400" dirty="0"/>
              <a:t>. </a:t>
            </a:r>
          </a:p>
        </p:txBody>
      </p:sp>
    </p:spTree>
    <p:extLst>
      <p:ext uri="{BB962C8B-B14F-4D97-AF65-F5344CB8AC3E}">
        <p14:creationId xmlns:p14="http://schemas.microsoft.com/office/powerpoint/2010/main" val="2147039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BAAC0D-B5DE-44E7-8B8F-8F9FB6049BA3}"/>
              </a:ext>
            </a:extLst>
          </p:cNvPr>
          <p:cNvSpPr>
            <a:spLocks noGrp="1"/>
          </p:cNvSpPr>
          <p:nvPr>
            <p:ph idx="1"/>
          </p:nvPr>
        </p:nvSpPr>
        <p:spPr/>
        <p:txBody>
          <a:bodyPr>
            <a:normAutofit/>
          </a:bodyPr>
          <a:lstStyle/>
          <a:p>
            <a:r>
              <a:rPr lang="en-US" sz="1400" b="1" dirty="0"/>
              <a:t>Physiological effects</a:t>
            </a:r>
            <a:r>
              <a:rPr lang="en-US" sz="1400" dirty="0"/>
              <a:t>: Studies identifying and managing specific late/long-term physical effects of cancer/cancer treatment (e.g., cardiovascular, respiratory, digestive, neurological, reproductive) on patients and symptoms such as pain, cachexia/anorexia, dyspnea, etc., associated with end of life. </a:t>
            </a:r>
          </a:p>
          <a:p>
            <a:r>
              <a:rPr lang="en-US" sz="1400" b="1" dirty="0"/>
              <a:t>Psychological effects</a:t>
            </a:r>
            <a:r>
              <a:rPr lang="en-US" sz="1400" dirty="0"/>
              <a:t>: Research identifying and managing specific psychological effects (for example, depression, anxiety, distress, fear of recurrence, intimacy issues) of survivorship/end of life for patients and family /caregivers. </a:t>
            </a:r>
          </a:p>
          <a:p>
            <a:r>
              <a:rPr lang="en-US" sz="1400" b="1" dirty="0"/>
              <a:t>Quality of life</a:t>
            </a:r>
            <a:r>
              <a:rPr lang="en-US" sz="1400" dirty="0"/>
              <a:t>: Research focused on a broad range of symptoms/outcomes rather than specific effects as identified under other foci. Includes projects focused on survivors and/or family/caregivers.</a:t>
            </a:r>
          </a:p>
          <a:p>
            <a:r>
              <a:rPr lang="en-US" sz="1400" b="1" dirty="0"/>
              <a:t>Social needs/social support</a:t>
            </a:r>
            <a:r>
              <a:rPr lang="en-US" sz="1400" dirty="0"/>
              <a:t>: Studies on the social support needs of survivors and family/caregivers. </a:t>
            </a:r>
          </a:p>
          <a:p>
            <a:r>
              <a:rPr lang="en-US" sz="1400" b="1" dirty="0"/>
              <a:t>Economic sequelae</a:t>
            </a:r>
            <a:r>
              <a:rPr lang="en-US" sz="1400" dirty="0"/>
              <a:t>: Studies of the economic effects of cancer for survivors and their families/caregivers. Research dealing with work/employment and vocational/educational issues are also included. </a:t>
            </a:r>
          </a:p>
          <a:p>
            <a:r>
              <a:rPr lang="en-US" sz="1400" b="1" dirty="0"/>
              <a:t>Care delivery, access and quality</a:t>
            </a:r>
            <a:r>
              <a:rPr lang="en-US" sz="1400" dirty="0"/>
              <a:t>: Research on the ways that post-treatment and end-of-life care are delivered/organized and effects on individuals and systems. Includes evaluative studies, research on optimal care models, studies on gaps/inequities in access, costs/cost-effectiveness of care, and quality of care. </a:t>
            </a:r>
          </a:p>
          <a:p>
            <a:r>
              <a:rPr lang="en-US" sz="1400" b="1" dirty="0"/>
              <a:t>Thanatological issues </a:t>
            </a:r>
            <a:r>
              <a:rPr lang="en-US" sz="1400" dirty="0"/>
              <a:t>Research on death/dying and the psychological mechanisms of dealing with death/ dying. Includes attitudes toward death, meaning and </a:t>
            </a:r>
            <a:r>
              <a:rPr lang="en-US" sz="1400" dirty="0" err="1"/>
              <a:t>behaviours</a:t>
            </a:r>
            <a:r>
              <a:rPr lang="en-US" sz="1400" dirty="0"/>
              <a:t> of bereavement and grief, and moral/ethical issues.</a:t>
            </a:r>
          </a:p>
        </p:txBody>
      </p:sp>
      <p:sp>
        <p:nvSpPr>
          <p:cNvPr id="3" name="Title 2">
            <a:extLst>
              <a:ext uri="{FF2B5EF4-FFF2-40B4-BE49-F238E27FC236}">
                <a16:creationId xmlns:a16="http://schemas.microsoft.com/office/drawing/2014/main" id="{680E6AEC-C2C7-4D48-8926-CF5A53442F65}"/>
              </a:ext>
            </a:extLst>
          </p:cNvPr>
          <p:cNvSpPr>
            <a:spLocks noGrp="1"/>
          </p:cNvSpPr>
          <p:nvPr>
            <p:ph type="title"/>
          </p:nvPr>
        </p:nvSpPr>
        <p:spPr/>
        <p:txBody>
          <a:bodyPr/>
          <a:lstStyle/>
          <a:p>
            <a:r>
              <a:rPr lang="en-US" dirty="0"/>
              <a:t>RESEARCH FOCUS - DEFINITIONS</a:t>
            </a:r>
          </a:p>
        </p:txBody>
      </p:sp>
    </p:spTree>
    <p:extLst>
      <p:ext uri="{BB962C8B-B14F-4D97-AF65-F5344CB8AC3E}">
        <p14:creationId xmlns:p14="http://schemas.microsoft.com/office/powerpoint/2010/main" val="3682031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p:txBody>
          <a:bodyPr>
            <a:normAutofit fontScale="92500" lnSpcReduction="10000"/>
          </a:bodyPr>
          <a:lstStyle/>
          <a:p>
            <a:r>
              <a:rPr lang="en-US" dirty="0"/>
              <a:t>Investment for each project was based on a prorated calculation that assumes project dollars were paid out in equal monthly instalments in accordance with project start and end dates. Project funding was calculated for the period January 1, 2005 to December 31, 2021, and averaged to yield an annual amount.</a:t>
            </a:r>
          </a:p>
          <a:p>
            <a:r>
              <a:rPr lang="en-US" dirty="0"/>
              <a:t>Project budgets were weighted to reflect the extent of relevance to palliative and end-of-life cancer care. A weighting of 80% was used for end-of-life care research that did not specifically identify a cancer patient population. This was based on Canadian experts’ estimates of the proportion of palliative and hospice care patients with a cancer diagnosis. End-of-life care research projects that focused on a non-cancer patient population were excluded from the study.</a:t>
            </a:r>
          </a:p>
          <a:p>
            <a:endParaRPr lang="en-US" dirty="0"/>
          </a:p>
        </p:txBody>
      </p:sp>
      <p:sp>
        <p:nvSpPr>
          <p:cNvPr id="10242" name="Title 1"/>
          <p:cNvSpPr>
            <a:spLocks noGrp="1"/>
          </p:cNvSpPr>
          <p:nvPr>
            <p:ph type="title"/>
          </p:nvPr>
        </p:nvSpPr>
        <p:spPr/>
        <p:txBody>
          <a:bodyPr/>
          <a:lstStyle/>
          <a:p>
            <a:r>
              <a:rPr lang="en-US" dirty="0"/>
              <a:t>Reporting Conventions</a:t>
            </a:r>
          </a:p>
        </p:txBody>
      </p:sp>
      <p:sp>
        <p:nvSpPr>
          <p:cNvPr id="24" name="Slide Number Placeholder 23">
            <a:extLst>
              <a:ext uri="{FF2B5EF4-FFF2-40B4-BE49-F238E27FC236}">
                <a16:creationId xmlns:a16="http://schemas.microsoft.com/office/drawing/2014/main" id="{E3F16483-1DFA-4DE7-8F69-E5CE2C862A9C}"/>
              </a:ext>
            </a:extLst>
          </p:cNvPr>
          <p:cNvSpPr>
            <a:spLocks noGrp="1"/>
          </p:cNvSpPr>
          <p:nvPr>
            <p:ph type="sldNum" sz="quarter" idx="4"/>
          </p:nvPr>
        </p:nvSpPr>
        <p:spPr/>
        <p:txBody>
          <a:bodyPr/>
          <a:lstStyle/>
          <a:p>
            <a:fld id="{DB00BBA2-3E38-4CBB-8F3D-74275677F356}"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p:txBody>
          <a:bodyPr>
            <a:normAutofit fontScale="92500" lnSpcReduction="20000"/>
          </a:bodyPr>
          <a:lstStyle/>
          <a:p>
            <a:r>
              <a:rPr lang="en-US" dirty="0"/>
              <a:t>There may be relevant research undertaken by cancer organizations and non-cancer organizations that do not participate in the CCRS. For the area of palliative and end-of-life cancer care, there may funding from large foundations and other organizations not captured in the CCRS that could affect the overall investment picture.</a:t>
            </a:r>
          </a:p>
          <a:p>
            <a:r>
              <a:rPr lang="en-US" dirty="0"/>
              <a:t>Investment figures for British Columbia may under-represent the investment in palliative and end-of-life cancer care research for the province because the BC Cancer Agency and its Foundation do not contribute data to the CCRS. </a:t>
            </a:r>
          </a:p>
          <a:p>
            <a:r>
              <a:rPr lang="en-US" dirty="0"/>
              <a:t>Given the attribution of the research investment to the location of the nominated principal investigator, geographic distribution of the investment represented herein may not be a fulsome account of where survivorship research has taken place.</a:t>
            </a:r>
          </a:p>
          <a:p>
            <a:endParaRPr lang="en-US" dirty="0"/>
          </a:p>
        </p:txBody>
      </p:sp>
      <p:sp>
        <p:nvSpPr>
          <p:cNvPr id="11266" name="Title 1"/>
          <p:cNvSpPr>
            <a:spLocks noGrp="1"/>
          </p:cNvSpPr>
          <p:nvPr>
            <p:ph type="title"/>
          </p:nvPr>
        </p:nvSpPr>
        <p:spPr/>
        <p:txBody>
          <a:bodyPr/>
          <a:lstStyle/>
          <a:p>
            <a:r>
              <a:rPr lang="en-US" dirty="0"/>
              <a:t>Caveats</a:t>
            </a:r>
          </a:p>
        </p:txBody>
      </p:sp>
      <p:sp>
        <p:nvSpPr>
          <p:cNvPr id="16" name="Slide Number Placeholder 15">
            <a:extLst>
              <a:ext uri="{FF2B5EF4-FFF2-40B4-BE49-F238E27FC236}">
                <a16:creationId xmlns:a16="http://schemas.microsoft.com/office/drawing/2014/main" id="{16AEBC72-BC2E-454E-8CFD-4DD9CE304B27}"/>
              </a:ext>
            </a:extLst>
          </p:cNvPr>
          <p:cNvSpPr>
            <a:spLocks noGrp="1"/>
          </p:cNvSpPr>
          <p:nvPr>
            <p:ph type="sldNum" sz="quarter" idx="4"/>
          </p:nvPr>
        </p:nvSpPr>
        <p:spPr/>
        <p:txBody>
          <a:bodyPr/>
          <a:lstStyle/>
          <a:p>
            <a:fld id="{DB00BBA2-3E38-4CBB-8F3D-74275677F356}"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p:txBody>
          <a:bodyPr>
            <a:normAutofit fontScale="85000" lnSpcReduction="20000"/>
          </a:bodyPr>
          <a:lstStyle/>
          <a:p>
            <a:r>
              <a:rPr lang="en-US" dirty="0"/>
              <a:t>Over the 17 years, 2005 to 2021, $102M was invested in palliative and end-of-life cancer care research and this represented 1.2% of the overall cancer research investment.</a:t>
            </a:r>
          </a:p>
          <a:p>
            <a:r>
              <a:rPr lang="en-US" dirty="0"/>
              <a:t>The investment from year to year was variable, from a maximum of $7.5M in 2007 to a minimum of $4.3M in 2021. The investment has been </a:t>
            </a:r>
            <a:r>
              <a:rPr lang="en-US"/>
              <a:t>fairly stable </a:t>
            </a:r>
            <a:r>
              <a:rPr lang="en-US" dirty="0"/>
              <a:t>since 2015.</a:t>
            </a:r>
          </a:p>
          <a:p>
            <a:r>
              <a:rPr lang="en-US" dirty="0"/>
              <a:t>Investment from targeted programs represented 17% of the 17-year investment, with most of this occurring in the 2005 to 2009 period. Targeted programs appear to be important to sustaining this research.</a:t>
            </a:r>
          </a:p>
          <a:p>
            <a:r>
              <a:rPr lang="en-US" dirty="0"/>
              <a:t>The investment in palliative and end-of-life cancer care research focused on children and adolescents and/or their caregivers represented 5% of the overall investment in palliative and end-of-life cancer care research over the three periods combined.</a:t>
            </a:r>
          </a:p>
        </p:txBody>
      </p:sp>
      <p:sp>
        <p:nvSpPr>
          <p:cNvPr id="2" name="Title 1"/>
          <p:cNvSpPr>
            <a:spLocks noGrp="1"/>
          </p:cNvSpPr>
          <p:nvPr>
            <p:ph type="title"/>
          </p:nvPr>
        </p:nvSpPr>
        <p:spPr/>
        <p:txBody>
          <a:bodyPr/>
          <a:lstStyle/>
          <a:p>
            <a:r>
              <a:rPr lang="en-US" dirty="0"/>
              <a:t>A. Overall Investment</a:t>
            </a:r>
          </a:p>
        </p:txBody>
      </p:sp>
      <p:sp>
        <p:nvSpPr>
          <p:cNvPr id="9220" name="Slide Number Placeholder 2"/>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9</a:t>
            </a:fld>
            <a:endParaRPr lang="en-US"/>
          </a:p>
        </p:txBody>
      </p:sp>
    </p:spTree>
  </p:cSld>
  <p:clrMapOvr>
    <a:masterClrMapping/>
  </p:clrMapOvr>
</p:sld>
</file>

<file path=ppt/theme/theme1.xml><?xml version="1.0" encoding="utf-8"?>
<a:theme xmlns:a="http://schemas.openxmlformats.org/drawingml/2006/main" name="Office Theme">
  <a:themeElements>
    <a:clrScheme name="Custom 13">
      <a:dk1>
        <a:srgbClr val="404040"/>
      </a:dk1>
      <a:lt1>
        <a:sysClr val="window" lastClr="FFFFFF"/>
      </a:lt1>
      <a:dk2>
        <a:srgbClr val="404040"/>
      </a:dk2>
      <a:lt2>
        <a:srgbClr val="FFFFFF"/>
      </a:lt2>
      <a:accent1>
        <a:srgbClr val="00487F"/>
      </a:accent1>
      <a:accent2>
        <a:srgbClr val="FDBC5F"/>
      </a:accent2>
      <a:accent3>
        <a:srgbClr val="4472C4"/>
      </a:accent3>
      <a:accent4>
        <a:srgbClr val="F37321"/>
      </a:accent4>
      <a:accent5>
        <a:srgbClr val="0FAE84"/>
      </a:accent5>
      <a:accent6>
        <a:srgbClr val="6E93B7"/>
      </a:accent6>
      <a:hlink>
        <a:srgbClr val="6E93B7"/>
      </a:hlink>
      <a:folHlink>
        <a:srgbClr val="6E93B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2277</TotalTime>
  <Words>1867</Words>
  <Application>Microsoft Office PowerPoint</Application>
  <PresentationFormat>Widescreen</PresentationFormat>
  <Paragraphs>86</Paragraphs>
  <Slides>26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Calibri Light</vt:lpstr>
      <vt:lpstr>Gill Sans</vt:lpstr>
      <vt:lpstr>Segoe Pro</vt:lpstr>
      <vt:lpstr>Segoe UI</vt:lpstr>
      <vt:lpstr>Wingdings</vt:lpstr>
      <vt:lpstr>Office Theme</vt:lpstr>
      <vt:lpstr>Canada’s Research Investment in  Palliative and End-of-Life Cancer Care, 2005–2021</vt:lpstr>
      <vt:lpstr>Introduction</vt:lpstr>
      <vt:lpstr>Why report on this investment?</vt:lpstr>
      <vt:lpstr>Methodology</vt:lpstr>
      <vt:lpstr>Palliative and end-of-life cancer care research classification</vt:lpstr>
      <vt:lpstr>RESEARCH FOCUS - DEFINITIONS</vt:lpstr>
      <vt:lpstr>Reporting Conventions</vt:lpstr>
      <vt:lpstr>Caveats</vt:lpstr>
      <vt:lpstr>A. Overall Investment</vt:lpstr>
      <vt:lpstr>PowerPoint Presentation</vt:lpstr>
      <vt:lpstr>PowerPoint Presentation</vt:lpstr>
      <vt:lpstr>PowerPoint Presentation</vt:lpstr>
      <vt:lpstr>B. Investment by Funding Organizations/ Programs</vt:lpstr>
      <vt:lpstr>PowerPoint Presentation</vt:lpstr>
      <vt:lpstr>INVESTMENT BY FUNDER, 2005‒2021 ($M)</vt:lpstr>
      <vt:lpstr>C. Investment by Funding Mechanism</vt:lpstr>
      <vt:lpstr>PowerPoint Presentation</vt:lpstr>
      <vt:lpstr>D. Investment  by Research Focus &amp; Type</vt:lpstr>
      <vt:lpstr>PowerPoint Presentation</vt:lpstr>
      <vt:lpstr>PowerPoint Presentation</vt:lpstr>
      <vt:lpstr>PowerPoint Presentation</vt:lpstr>
      <vt:lpstr>E. Nominated Principal Investigators</vt:lpstr>
      <vt:lpstr>PowerPoint Presentation</vt:lpstr>
      <vt:lpstr>PowerPoint Presentation</vt:lpstr>
      <vt:lpstr>Further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Kimberly Badovinac</dc:creator>
  <cp:lastModifiedBy>Kimberly Badovinac</cp:lastModifiedBy>
  <cp:revision>77</cp:revision>
  <cp:lastPrinted>2023-09-06T22:47:59Z</cp:lastPrinted>
  <dcterms:created xsi:type="dcterms:W3CDTF">2019-03-06T10:58:11Z</dcterms:created>
  <dcterms:modified xsi:type="dcterms:W3CDTF">2023-11-23T14:13:13Z</dcterms:modified>
</cp:coreProperties>
</file>