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51" r:id="rId18"/>
    <p:sldId id="35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BC5AAE70-280F-4EFF-B302-925095CC45ED}"/>
    <pc:docChg chg="undo custSel addSld delSld modSld modMainMaster">
      <pc:chgData name="Kimberly Badovinac" userId="628638f2-a94e-4c2b-b7e7-19012596bc6f" providerId="ADAL" clId="{BC5AAE70-280F-4EFF-B302-925095CC45ED}" dt="2023-11-23T16:32:50.605" v="2516" actId="20577"/>
      <pc:docMkLst>
        <pc:docMk/>
      </pc:docMkLst>
      <pc:sldChg chg="modSp mod">
        <pc:chgData name="Kimberly Badovinac" userId="628638f2-a94e-4c2b-b7e7-19012596bc6f" providerId="ADAL" clId="{BC5AAE70-280F-4EFF-B302-925095CC45ED}" dt="2023-08-30T20:58:11.764" v="16" actId="6549"/>
        <pc:sldMkLst>
          <pc:docMk/>
          <pc:sldMk cId="4121575381" sldId="256"/>
        </pc:sldMkLst>
        <pc:spChg chg="mod">
          <ac:chgData name="Kimberly Badovinac" userId="628638f2-a94e-4c2b-b7e7-19012596bc6f" providerId="ADAL" clId="{BC5AAE70-280F-4EFF-B302-925095CC45ED}" dt="2023-08-30T20:58:11.764" v="16" actId="6549"/>
          <ac:spMkLst>
            <pc:docMk/>
            <pc:sldMk cId="4121575381" sldId="256"/>
            <ac:spMk id="6" creationId="{544C517E-D5E7-41DA-B198-897D8F639A7D}"/>
          </ac:spMkLst>
        </pc:spChg>
      </pc:sldChg>
      <pc:sldChg chg="modSp mod">
        <pc:chgData name="Kimberly Badovinac" userId="628638f2-a94e-4c2b-b7e7-19012596bc6f" providerId="ADAL" clId="{BC5AAE70-280F-4EFF-B302-925095CC45ED}" dt="2023-11-23T16:32:50.605" v="2516" actId="20577"/>
        <pc:sldMkLst>
          <pc:docMk/>
          <pc:sldMk cId="0" sldId="274"/>
        </pc:sldMkLst>
        <pc:spChg chg="mod">
          <ac:chgData name="Kimberly Badovinac" userId="628638f2-a94e-4c2b-b7e7-19012596bc6f" providerId="ADAL" clId="{BC5AAE70-280F-4EFF-B302-925095CC45ED}" dt="2023-11-23T16:32:50.605" v="2516" actId="20577"/>
          <ac:spMkLst>
            <pc:docMk/>
            <pc:sldMk cId="0" sldId="274"/>
            <ac:spMk id="8195" creationId="{00000000-0000-0000-0000-000000000000}"/>
          </ac:spMkLst>
        </pc:spChg>
      </pc:sldChg>
      <pc:sldChg chg="modSp mod">
        <pc:chgData name="Kimberly Badovinac" userId="628638f2-a94e-4c2b-b7e7-19012596bc6f" providerId="ADAL" clId="{BC5AAE70-280F-4EFF-B302-925095CC45ED}" dt="2023-09-05T20:54:30.795" v="140" actId="13926"/>
        <pc:sldMkLst>
          <pc:docMk/>
          <pc:sldMk cId="0" sldId="275"/>
        </pc:sldMkLst>
        <pc:spChg chg="mod">
          <ac:chgData name="Kimberly Badovinac" userId="628638f2-a94e-4c2b-b7e7-19012596bc6f" providerId="ADAL" clId="{BC5AAE70-280F-4EFF-B302-925095CC45ED}" dt="2023-09-05T20:54:30.795" v="140" actId="13926"/>
          <ac:spMkLst>
            <pc:docMk/>
            <pc:sldMk cId="0" sldId="275"/>
            <ac:spMk id="3" creationId="{00000000-0000-0000-0000-000000000000}"/>
          </ac:spMkLst>
        </pc:spChg>
      </pc:sldChg>
      <pc:sldChg chg="modSp mod">
        <pc:chgData name="Kimberly Badovinac" userId="628638f2-a94e-4c2b-b7e7-19012596bc6f" providerId="ADAL" clId="{BC5AAE70-280F-4EFF-B302-925095CC45ED}" dt="2023-08-30T20:59:21.621" v="66" actId="6549"/>
        <pc:sldMkLst>
          <pc:docMk/>
          <pc:sldMk cId="0" sldId="278"/>
        </pc:sldMkLst>
        <pc:spChg chg="mod">
          <ac:chgData name="Kimberly Badovinac" userId="628638f2-a94e-4c2b-b7e7-19012596bc6f" providerId="ADAL" clId="{BC5AAE70-280F-4EFF-B302-925095CC45ED}" dt="2023-08-30T20:59:21.621" v="66" actId="6549"/>
          <ac:spMkLst>
            <pc:docMk/>
            <pc:sldMk cId="0" sldId="278"/>
            <ac:spMk id="3" creationId="{00000000-0000-0000-0000-000000000000}"/>
          </ac:spMkLst>
        </pc:spChg>
      </pc:sldChg>
      <pc:sldChg chg="modSp mod">
        <pc:chgData name="Kimberly Badovinac" userId="628638f2-a94e-4c2b-b7e7-19012596bc6f" providerId="ADAL" clId="{BC5AAE70-280F-4EFF-B302-925095CC45ED}" dt="2023-09-06T12:09:17.480" v="360" actId="14100"/>
        <pc:sldMkLst>
          <pc:docMk/>
          <pc:sldMk cId="0" sldId="318"/>
        </pc:sldMkLst>
        <pc:spChg chg="mod">
          <ac:chgData name="Kimberly Badovinac" userId="628638f2-a94e-4c2b-b7e7-19012596bc6f" providerId="ADAL" clId="{BC5AAE70-280F-4EFF-B302-925095CC45ED}" dt="2023-09-06T12:09:17.480" v="360" actId="14100"/>
          <ac:spMkLst>
            <pc:docMk/>
            <pc:sldMk cId="0" sldId="318"/>
            <ac:spMk id="3" creationId="{00000000-0000-0000-0000-000000000000}"/>
          </ac:spMkLst>
        </pc:spChg>
      </pc:sldChg>
      <pc:sldChg chg="modSp mod">
        <pc:chgData name="Kimberly Badovinac" userId="628638f2-a94e-4c2b-b7e7-19012596bc6f" providerId="ADAL" clId="{BC5AAE70-280F-4EFF-B302-925095CC45ED}" dt="2023-09-06T15:38:36.460" v="2492" actId="20577"/>
        <pc:sldMkLst>
          <pc:docMk/>
          <pc:sldMk cId="0" sldId="323"/>
        </pc:sldMkLst>
        <pc:spChg chg="mod">
          <ac:chgData name="Kimberly Badovinac" userId="628638f2-a94e-4c2b-b7e7-19012596bc6f" providerId="ADAL" clId="{BC5AAE70-280F-4EFF-B302-925095CC45ED}" dt="2023-09-06T15:38:36.460" v="2492" actId="20577"/>
          <ac:spMkLst>
            <pc:docMk/>
            <pc:sldMk cId="0" sldId="323"/>
            <ac:spMk id="35843" creationId="{00000000-0000-0000-0000-000000000000}"/>
          </ac:spMkLst>
        </pc:spChg>
      </pc:sldChg>
      <pc:sldChg chg="modSp mod">
        <pc:chgData name="Kimberly Badovinac" userId="628638f2-a94e-4c2b-b7e7-19012596bc6f" providerId="ADAL" clId="{BC5AAE70-280F-4EFF-B302-925095CC45ED}" dt="2023-09-06T12:33:28.504" v="1122" actId="20577"/>
        <pc:sldMkLst>
          <pc:docMk/>
          <pc:sldMk cId="0" sldId="326"/>
        </pc:sldMkLst>
        <pc:spChg chg="mod">
          <ac:chgData name="Kimberly Badovinac" userId="628638f2-a94e-4c2b-b7e7-19012596bc6f" providerId="ADAL" clId="{BC5AAE70-280F-4EFF-B302-925095CC45ED}" dt="2023-09-06T12:33:28.504" v="1122" actId="20577"/>
          <ac:spMkLst>
            <pc:docMk/>
            <pc:sldMk cId="0" sldId="326"/>
            <ac:spMk id="3" creationId="{00000000-0000-0000-0000-000000000000}"/>
          </ac:spMkLst>
        </pc:spChg>
      </pc:sldChg>
      <pc:sldChg chg="addSp delSp modSp mod modClrScheme chgLayout">
        <pc:chgData name="Kimberly Badovinac" userId="628638f2-a94e-4c2b-b7e7-19012596bc6f" providerId="ADAL" clId="{BC5AAE70-280F-4EFF-B302-925095CC45ED}" dt="2023-09-06T12:06:43.327" v="204" actId="167"/>
        <pc:sldMkLst>
          <pc:docMk/>
          <pc:sldMk cId="0" sldId="329"/>
        </pc:sldMkLst>
        <pc:spChg chg="mod ord">
          <ac:chgData name="Kimberly Badovinac" userId="628638f2-a94e-4c2b-b7e7-19012596bc6f" providerId="ADAL" clId="{BC5AAE70-280F-4EFF-B302-925095CC45ED}" dt="2023-09-06T12:05:00.117" v="189" actId="700"/>
          <ac:spMkLst>
            <pc:docMk/>
            <pc:sldMk cId="0" sldId="329"/>
            <ac:spMk id="2" creationId="{321F03E2-5164-45E2-980F-2F1C90C28198}"/>
          </ac:spMkLst>
        </pc:spChg>
        <pc:spChg chg="add mod ord">
          <ac:chgData name="Kimberly Badovinac" userId="628638f2-a94e-4c2b-b7e7-19012596bc6f" providerId="ADAL" clId="{BC5AAE70-280F-4EFF-B302-925095CC45ED}" dt="2023-09-06T12:05:12.607" v="193" actId="14100"/>
          <ac:spMkLst>
            <pc:docMk/>
            <pc:sldMk cId="0" sldId="329"/>
            <ac:spMk id="5" creationId="{79D4F82E-3496-0C86-764F-6A963F7711CB}"/>
          </ac:spMkLst>
        </pc:spChg>
        <pc:grpChg chg="del">
          <ac:chgData name="Kimberly Badovinac" userId="628638f2-a94e-4c2b-b7e7-19012596bc6f" providerId="ADAL" clId="{BC5AAE70-280F-4EFF-B302-925095CC45ED}" dt="2023-09-06T12:04:22.385" v="184" actId="478"/>
          <ac:grpSpMkLst>
            <pc:docMk/>
            <pc:sldMk cId="0" sldId="329"/>
            <ac:grpSpMk id="4" creationId="{DB21E837-CE7D-4934-879F-32995988821A}"/>
          </ac:grpSpMkLst>
        </pc:grpChg>
        <pc:picChg chg="mod">
          <ac:chgData name="Kimberly Badovinac" userId="628638f2-a94e-4c2b-b7e7-19012596bc6f" providerId="ADAL" clId="{BC5AAE70-280F-4EFF-B302-925095CC45ED}" dt="2023-09-06T12:06:01.607" v="197" actId="14100"/>
          <ac:picMkLst>
            <pc:docMk/>
            <pc:sldMk cId="0" sldId="329"/>
            <ac:picMk id="6" creationId="{378160F7-5EE7-527E-F43A-3C75E844B297}"/>
          </ac:picMkLst>
        </pc:picChg>
        <pc:picChg chg="mod ord">
          <ac:chgData name="Kimberly Badovinac" userId="628638f2-a94e-4c2b-b7e7-19012596bc6f" providerId="ADAL" clId="{BC5AAE70-280F-4EFF-B302-925095CC45ED}" dt="2023-09-06T12:06:43.327" v="204" actId="167"/>
          <ac:picMkLst>
            <pc:docMk/>
            <pc:sldMk cId="0" sldId="329"/>
            <ac:picMk id="7" creationId="{E0033148-CF2C-F7D9-65EA-E22328374CCF}"/>
          </ac:picMkLst>
        </pc:picChg>
      </pc:sldChg>
      <pc:sldChg chg="delSp modSp mod">
        <pc:chgData name="Kimberly Badovinac" userId="628638f2-a94e-4c2b-b7e7-19012596bc6f" providerId="ADAL" clId="{BC5AAE70-280F-4EFF-B302-925095CC45ED}" dt="2023-09-06T12:24:59.189" v="857" actId="14100"/>
        <pc:sldMkLst>
          <pc:docMk/>
          <pc:sldMk cId="1215662704" sldId="334"/>
        </pc:sldMkLst>
        <pc:picChg chg="del">
          <ac:chgData name="Kimberly Badovinac" userId="628638f2-a94e-4c2b-b7e7-19012596bc6f" providerId="ADAL" clId="{BC5AAE70-280F-4EFF-B302-925095CC45ED}" dt="2023-09-06T12:24:32.326" v="855" actId="478"/>
          <ac:picMkLst>
            <pc:docMk/>
            <pc:sldMk cId="1215662704" sldId="334"/>
            <ac:picMk id="3" creationId="{7E94080A-1F42-4D74-BA09-F9F01E057137}"/>
          </ac:picMkLst>
        </pc:picChg>
        <pc:picChg chg="mod">
          <ac:chgData name="Kimberly Badovinac" userId="628638f2-a94e-4c2b-b7e7-19012596bc6f" providerId="ADAL" clId="{BC5AAE70-280F-4EFF-B302-925095CC45ED}" dt="2023-09-06T12:24:59.189" v="857" actId="14100"/>
          <ac:picMkLst>
            <pc:docMk/>
            <pc:sldMk cId="1215662704" sldId="334"/>
            <ac:picMk id="4" creationId="{36FAC1F9-ADD8-AF94-2E58-BC8003512F4E}"/>
          </ac:picMkLst>
        </pc:picChg>
      </pc:sldChg>
      <pc:sldChg chg="delSp modSp mod">
        <pc:chgData name="Kimberly Badovinac" userId="628638f2-a94e-4c2b-b7e7-19012596bc6f" providerId="ADAL" clId="{BC5AAE70-280F-4EFF-B302-925095CC45ED}" dt="2023-09-06T12:40:21.570" v="1144" actId="1076"/>
        <pc:sldMkLst>
          <pc:docMk/>
          <pc:sldMk cId="371945633" sldId="335"/>
        </pc:sldMkLst>
        <pc:picChg chg="del">
          <ac:chgData name="Kimberly Badovinac" userId="628638f2-a94e-4c2b-b7e7-19012596bc6f" providerId="ADAL" clId="{BC5AAE70-280F-4EFF-B302-925095CC45ED}" dt="2023-09-06T12:39:12.875" v="1142" actId="478"/>
          <ac:picMkLst>
            <pc:docMk/>
            <pc:sldMk cId="371945633" sldId="335"/>
            <ac:picMk id="4" creationId="{D873E98E-88E5-422E-AF53-A37BC4F3E800}"/>
          </ac:picMkLst>
        </pc:picChg>
        <pc:picChg chg="mod">
          <ac:chgData name="Kimberly Badovinac" userId="628638f2-a94e-4c2b-b7e7-19012596bc6f" providerId="ADAL" clId="{BC5AAE70-280F-4EFF-B302-925095CC45ED}" dt="2023-09-06T12:40:21.570" v="1144" actId="1076"/>
          <ac:picMkLst>
            <pc:docMk/>
            <pc:sldMk cId="371945633" sldId="335"/>
            <ac:picMk id="6" creationId="{8305206D-DBF3-4E85-ECF9-5C2DA65CFE26}"/>
          </ac:picMkLst>
        </pc:picChg>
      </pc:sldChg>
      <pc:sldChg chg="delSp modSp mod">
        <pc:chgData name="Kimberly Badovinac" userId="628638f2-a94e-4c2b-b7e7-19012596bc6f" providerId="ADAL" clId="{BC5AAE70-280F-4EFF-B302-925095CC45ED}" dt="2023-09-06T12:59:07.552" v="1650" actId="1076"/>
        <pc:sldMkLst>
          <pc:docMk/>
          <pc:sldMk cId="2414253539" sldId="336"/>
        </pc:sldMkLst>
        <pc:picChg chg="mod">
          <ac:chgData name="Kimberly Badovinac" userId="628638f2-a94e-4c2b-b7e7-19012596bc6f" providerId="ADAL" clId="{BC5AAE70-280F-4EFF-B302-925095CC45ED}" dt="2023-09-06T12:59:07.552" v="1650" actId="1076"/>
          <ac:picMkLst>
            <pc:docMk/>
            <pc:sldMk cId="2414253539" sldId="336"/>
            <ac:picMk id="2" creationId="{28393FD1-EE4C-5C6E-03A3-926A2D259D84}"/>
          </ac:picMkLst>
        </pc:picChg>
        <pc:picChg chg="del">
          <ac:chgData name="Kimberly Badovinac" userId="628638f2-a94e-4c2b-b7e7-19012596bc6f" providerId="ADAL" clId="{BC5AAE70-280F-4EFF-B302-925095CC45ED}" dt="2023-09-06T12:58:42.850" v="1647" actId="478"/>
          <ac:picMkLst>
            <pc:docMk/>
            <pc:sldMk cId="2414253539" sldId="336"/>
            <ac:picMk id="6" creationId="{0FC452BD-5367-4BEB-94AA-CDD9E894BD0D}"/>
          </ac:picMkLst>
        </pc:picChg>
      </pc:sldChg>
      <pc:sldChg chg="delSp modSp mod">
        <pc:chgData name="Kimberly Badovinac" userId="628638f2-a94e-4c2b-b7e7-19012596bc6f" providerId="ADAL" clId="{BC5AAE70-280F-4EFF-B302-925095CC45ED}" dt="2023-09-06T13:00:05.417" v="1658" actId="1076"/>
        <pc:sldMkLst>
          <pc:docMk/>
          <pc:sldMk cId="2858699347" sldId="337"/>
        </pc:sldMkLst>
        <pc:picChg chg="mod">
          <ac:chgData name="Kimberly Badovinac" userId="628638f2-a94e-4c2b-b7e7-19012596bc6f" providerId="ADAL" clId="{BC5AAE70-280F-4EFF-B302-925095CC45ED}" dt="2023-09-06T13:00:05.417" v="1658" actId="1076"/>
          <ac:picMkLst>
            <pc:docMk/>
            <pc:sldMk cId="2858699347" sldId="337"/>
            <ac:picMk id="2" creationId="{349FD552-CB9A-F06E-4966-15F62EF49F5A}"/>
          </ac:picMkLst>
        </pc:picChg>
        <pc:picChg chg="del">
          <ac:chgData name="Kimberly Badovinac" userId="628638f2-a94e-4c2b-b7e7-19012596bc6f" providerId="ADAL" clId="{BC5AAE70-280F-4EFF-B302-925095CC45ED}" dt="2023-09-06T12:59:42.081" v="1654" actId="478"/>
          <ac:picMkLst>
            <pc:docMk/>
            <pc:sldMk cId="2858699347" sldId="337"/>
            <ac:picMk id="4" creationId="{6487429A-D851-4C02-8F3E-AC136D2BE68B}"/>
          </ac:picMkLst>
        </pc:picChg>
      </pc:sldChg>
      <pc:sldChg chg="delSp modSp mod">
        <pc:chgData name="Kimberly Badovinac" userId="628638f2-a94e-4c2b-b7e7-19012596bc6f" providerId="ADAL" clId="{BC5AAE70-280F-4EFF-B302-925095CC45ED}" dt="2023-09-06T12:04:16.949" v="183" actId="14100"/>
        <pc:sldMkLst>
          <pc:docMk/>
          <pc:sldMk cId="2178471171" sldId="338"/>
        </pc:sldMkLst>
        <pc:picChg chg="del">
          <ac:chgData name="Kimberly Badovinac" userId="628638f2-a94e-4c2b-b7e7-19012596bc6f" providerId="ADAL" clId="{BC5AAE70-280F-4EFF-B302-925095CC45ED}" dt="2023-09-06T12:02:33.636" v="178" actId="478"/>
          <ac:picMkLst>
            <pc:docMk/>
            <pc:sldMk cId="2178471171" sldId="338"/>
            <ac:picMk id="3" creationId="{E7059724-8CB0-4397-8381-EA40D0A68FB0}"/>
          </ac:picMkLst>
        </pc:picChg>
        <pc:picChg chg="mod">
          <ac:chgData name="Kimberly Badovinac" userId="628638f2-a94e-4c2b-b7e7-19012596bc6f" providerId="ADAL" clId="{BC5AAE70-280F-4EFF-B302-925095CC45ED}" dt="2023-09-06T12:04:16.949" v="183" actId="14100"/>
          <ac:picMkLst>
            <pc:docMk/>
            <pc:sldMk cId="2178471171" sldId="338"/>
            <ac:picMk id="4" creationId="{327A9FE9-5E38-DF84-A2B3-4DF17B55D493}"/>
          </ac:picMkLst>
        </pc:picChg>
      </pc:sldChg>
      <pc:sldChg chg="delSp modSp mod">
        <pc:chgData name="Kimberly Badovinac" userId="628638f2-a94e-4c2b-b7e7-19012596bc6f" providerId="ADAL" clId="{BC5AAE70-280F-4EFF-B302-925095CC45ED}" dt="2023-09-06T12:10:37.537" v="363" actId="14100"/>
        <pc:sldMkLst>
          <pc:docMk/>
          <pc:sldMk cId="3232150716" sldId="339"/>
        </pc:sldMkLst>
        <pc:picChg chg="mod">
          <ac:chgData name="Kimberly Badovinac" userId="628638f2-a94e-4c2b-b7e7-19012596bc6f" providerId="ADAL" clId="{BC5AAE70-280F-4EFF-B302-925095CC45ED}" dt="2023-09-06T12:10:37.537" v="363" actId="14100"/>
          <ac:picMkLst>
            <pc:docMk/>
            <pc:sldMk cId="3232150716" sldId="339"/>
            <ac:picMk id="3" creationId="{A18DF69B-729D-B32A-0401-405C4845E454}"/>
          </ac:picMkLst>
        </pc:picChg>
        <pc:picChg chg="del">
          <ac:chgData name="Kimberly Badovinac" userId="628638f2-a94e-4c2b-b7e7-19012596bc6f" providerId="ADAL" clId="{BC5AAE70-280F-4EFF-B302-925095CC45ED}" dt="2023-09-06T12:10:27.386" v="361" actId="478"/>
          <ac:picMkLst>
            <pc:docMk/>
            <pc:sldMk cId="3232150716" sldId="339"/>
            <ac:picMk id="5" creationId="{EBDB1300-C2BA-45FE-AFF9-CAB7B110ECD1}"/>
          </ac:picMkLst>
        </pc:picChg>
      </pc:sldChg>
      <pc:sldChg chg="delSp modSp mod">
        <pc:chgData name="Kimberly Badovinac" userId="628638f2-a94e-4c2b-b7e7-19012596bc6f" providerId="ADAL" clId="{BC5AAE70-280F-4EFF-B302-925095CC45ED}" dt="2023-09-06T12:25:53.710" v="859" actId="1076"/>
        <pc:sldMkLst>
          <pc:docMk/>
          <pc:sldMk cId="1190913627" sldId="340"/>
        </pc:sldMkLst>
        <pc:picChg chg="del">
          <ac:chgData name="Kimberly Badovinac" userId="628638f2-a94e-4c2b-b7e7-19012596bc6f" providerId="ADAL" clId="{BC5AAE70-280F-4EFF-B302-925095CC45ED}" dt="2023-09-06T12:25:28.799" v="858" actId="478"/>
          <ac:picMkLst>
            <pc:docMk/>
            <pc:sldMk cId="1190913627" sldId="340"/>
            <ac:picMk id="2" creationId="{CD633EF4-FFC9-46CA-8412-046B3F5C1F48}"/>
          </ac:picMkLst>
        </pc:picChg>
        <pc:picChg chg="mod">
          <ac:chgData name="Kimberly Badovinac" userId="628638f2-a94e-4c2b-b7e7-19012596bc6f" providerId="ADAL" clId="{BC5AAE70-280F-4EFF-B302-925095CC45ED}" dt="2023-09-06T12:25:53.710" v="859" actId="1076"/>
          <ac:picMkLst>
            <pc:docMk/>
            <pc:sldMk cId="1190913627" sldId="340"/>
            <ac:picMk id="4" creationId="{75E89928-AFDC-9B41-ACEB-DEE01B60C192}"/>
          </ac:picMkLst>
        </pc:picChg>
      </pc:sldChg>
      <pc:sldChg chg="delSp modSp mod">
        <pc:chgData name="Kimberly Badovinac" userId="628638f2-a94e-4c2b-b7e7-19012596bc6f" providerId="ADAL" clId="{BC5AAE70-280F-4EFF-B302-925095CC45ED}" dt="2023-09-06T12:11:56.505" v="367" actId="14100"/>
        <pc:sldMkLst>
          <pc:docMk/>
          <pc:sldMk cId="804302406" sldId="341"/>
        </pc:sldMkLst>
        <pc:picChg chg="del">
          <ac:chgData name="Kimberly Badovinac" userId="628638f2-a94e-4c2b-b7e7-19012596bc6f" providerId="ADAL" clId="{BC5AAE70-280F-4EFF-B302-925095CC45ED}" dt="2023-09-06T12:11:32.314" v="364" actId="478"/>
          <ac:picMkLst>
            <pc:docMk/>
            <pc:sldMk cId="804302406" sldId="341"/>
            <ac:picMk id="2" creationId="{6972319D-91C6-42E8-8962-BE9D6B6E3FD0}"/>
          </ac:picMkLst>
        </pc:picChg>
        <pc:picChg chg="mod">
          <ac:chgData name="Kimberly Badovinac" userId="628638f2-a94e-4c2b-b7e7-19012596bc6f" providerId="ADAL" clId="{BC5AAE70-280F-4EFF-B302-925095CC45ED}" dt="2023-09-06T12:11:56.505" v="367" actId="14100"/>
          <ac:picMkLst>
            <pc:docMk/>
            <pc:sldMk cId="804302406" sldId="341"/>
            <ac:picMk id="4" creationId="{13A62FEC-6A79-CF96-9C30-0293469DD171}"/>
          </ac:picMkLst>
        </pc:picChg>
      </pc:sldChg>
      <pc:sldChg chg="modSp mod">
        <pc:chgData name="Kimberly Badovinac" userId="628638f2-a94e-4c2b-b7e7-19012596bc6f" providerId="ADAL" clId="{BC5AAE70-280F-4EFF-B302-925095CC45ED}" dt="2023-09-06T12:54:12.384" v="1475" actId="6549"/>
        <pc:sldMkLst>
          <pc:docMk/>
          <pc:sldMk cId="0" sldId="342"/>
        </pc:sldMkLst>
        <pc:spChg chg="mod">
          <ac:chgData name="Kimberly Badovinac" userId="628638f2-a94e-4c2b-b7e7-19012596bc6f" providerId="ADAL" clId="{BC5AAE70-280F-4EFF-B302-925095CC45ED}" dt="2023-09-06T12:54:12.384" v="1475" actId="6549"/>
          <ac:spMkLst>
            <pc:docMk/>
            <pc:sldMk cId="0" sldId="342"/>
            <ac:spMk id="3" creationId="{00000000-0000-0000-0000-000000000000}"/>
          </ac:spMkLst>
        </pc:spChg>
      </pc:sldChg>
      <pc:sldChg chg="modSp mod">
        <pc:chgData name="Kimberly Badovinac" userId="628638f2-a94e-4c2b-b7e7-19012596bc6f" providerId="ADAL" clId="{BC5AAE70-280F-4EFF-B302-925095CC45ED}" dt="2023-11-23T16:30:55" v="2508" actId="27636"/>
        <pc:sldMkLst>
          <pc:docMk/>
          <pc:sldMk cId="0" sldId="343"/>
        </pc:sldMkLst>
        <pc:spChg chg="mod">
          <ac:chgData name="Kimberly Badovinac" userId="628638f2-a94e-4c2b-b7e7-19012596bc6f" providerId="ADAL" clId="{BC5AAE70-280F-4EFF-B302-925095CC45ED}" dt="2023-11-23T16:30:55" v="2508" actId="27636"/>
          <ac:spMkLst>
            <pc:docMk/>
            <pc:sldMk cId="0" sldId="343"/>
            <ac:spMk id="3" creationId="{00000000-0000-0000-0000-000000000000}"/>
          </ac:spMkLst>
        </pc:spChg>
      </pc:sldChg>
      <pc:sldChg chg="delSp modSp mod">
        <pc:chgData name="Kimberly Badovinac" userId="628638f2-a94e-4c2b-b7e7-19012596bc6f" providerId="ADAL" clId="{BC5AAE70-280F-4EFF-B302-925095CC45ED}" dt="2023-09-06T12:40:54.755" v="1148" actId="14100"/>
        <pc:sldMkLst>
          <pc:docMk/>
          <pc:sldMk cId="2866453868" sldId="345"/>
        </pc:sldMkLst>
        <pc:picChg chg="mod">
          <ac:chgData name="Kimberly Badovinac" userId="628638f2-a94e-4c2b-b7e7-19012596bc6f" providerId="ADAL" clId="{BC5AAE70-280F-4EFF-B302-925095CC45ED}" dt="2023-09-06T12:40:54.755" v="1148" actId="14100"/>
          <ac:picMkLst>
            <pc:docMk/>
            <pc:sldMk cId="2866453868" sldId="345"/>
            <ac:picMk id="4" creationId="{001B4EC8-A26F-2414-6336-067769FB6B50}"/>
          </ac:picMkLst>
        </pc:picChg>
        <pc:picChg chg="del">
          <ac:chgData name="Kimberly Badovinac" userId="628638f2-a94e-4c2b-b7e7-19012596bc6f" providerId="ADAL" clId="{BC5AAE70-280F-4EFF-B302-925095CC45ED}" dt="2023-09-06T12:40:26.211" v="1145" actId="478"/>
          <ac:picMkLst>
            <pc:docMk/>
            <pc:sldMk cId="2866453868" sldId="345"/>
            <ac:picMk id="5" creationId="{A9DD57D1-3053-4F17-8496-70F07C251FD5}"/>
          </ac:picMkLst>
        </pc:picChg>
      </pc:sldChg>
      <pc:sldChg chg="delSp modSp mod">
        <pc:chgData name="Kimberly Badovinac" userId="628638f2-a94e-4c2b-b7e7-19012596bc6f" providerId="ADAL" clId="{BC5AAE70-280F-4EFF-B302-925095CC45ED}" dt="2023-09-06T12:41:30.755" v="1154" actId="1076"/>
        <pc:sldMkLst>
          <pc:docMk/>
          <pc:sldMk cId="2953002263" sldId="346"/>
        </pc:sldMkLst>
        <pc:picChg chg="mod">
          <ac:chgData name="Kimberly Badovinac" userId="628638f2-a94e-4c2b-b7e7-19012596bc6f" providerId="ADAL" clId="{BC5AAE70-280F-4EFF-B302-925095CC45ED}" dt="2023-09-06T12:41:30.755" v="1154" actId="1076"/>
          <ac:picMkLst>
            <pc:docMk/>
            <pc:sldMk cId="2953002263" sldId="346"/>
            <ac:picMk id="4" creationId="{E0DD8E86-355F-28C6-A40E-C78A56707376}"/>
          </ac:picMkLst>
        </pc:picChg>
        <pc:picChg chg="del">
          <ac:chgData name="Kimberly Badovinac" userId="628638f2-a94e-4c2b-b7e7-19012596bc6f" providerId="ADAL" clId="{BC5AAE70-280F-4EFF-B302-925095CC45ED}" dt="2023-09-06T12:41:00.787" v="1149" actId="478"/>
          <ac:picMkLst>
            <pc:docMk/>
            <pc:sldMk cId="2953002263" sldId="346"/>
            <ac:picMk id="5" creationId="{F14793DA-52CA-4693-81B4-75613363846C}"/>
          </ac:picMkLst>
        </pc:picChg>
      </pc:sldChg>
      <pc:sldChg chg="delSp modSp mod">
        <pc:chgData name="Kimberly Badovinac" userId="628638f2-a94e-4c2b-b7e7-19012596bc6f" providerId="ADAL" clId="{BC5AAE70-280F-4EFF-B302-925095CC45ED}" dt="2023-09-06T12:42:01.163" v="1159" actId="14100"/>
        <pc:sldMkLst>
          <pc:docMk/>
          <pc:sldMk cId="3148896892" sldId="347"/>
        </pc:sldMkLst>
        <pc:picChg chg="mod">
          <ac:chgData name="Kimberly Badovinac" userId="628638f2-a94e-4c2b-b7e7-19012596bc6f" providerId="ADAL" clId="{BC5AAE70-280F-4EFF-B302-925095CC45ED}" dt="2023-09-06T12:42:01.163" v="1159" actId="14100"/>
          <ac:picMkLst>
            <pc:docMk/>
            <pc:sldMk cId="3148896892" sldId="347"/>
            <ac:picMk id="4" creationId="{F780B21D-4C75-78D0-AC1E-6488875B17F0}"/>
          </ac:picMkLst>
        </pc:picChg>
        <pc:picChg chg="del">
          <ac:chgData name="Kimberly Badovinac" userId="628638f2-a94e-4c2b-b7e7-19012596bc6f" providerId="ADAL" clId="{BC5AAE70-280F-4EFF-B302-925095CC45ED}" dt="2023-09-06T12:41:35.138" v="1155" actId="478"/>
          <ac:picMkLst>
            <pc:docMk/>
            <pc:sldMk cId="3148896892" sldId="347"/>
            <ac:picMk id="5" creationId="{F0449ACF-59EE-4B5A-B597-00DDD956589D}"/>
          </ac:picMkLst>
        </pc:picChg>
      </pc:sldChg>
      <pc:sldChg chg="delSp modSp mod">
        <pc:chgData name="Kimberly Badovinac" userId="628638f2-a94e-4c2b-b7e7-19012596bc6f" providerId="ADAL" clId="{BC5AAE70-280F-4EFF-B302-925095CC45ED}" dt="2023-09-06T12:59:35.473" v="1653" actId="14100"/>
        <pc:sldMkLst>
          <pc:docMk/>
          <pc:sldMk cId="4037344061" sldId="349"/>
        </pc:sldMkLst>
        <pc:picChg chg="mod">
          <ac:chgData name="Kimberly Badovinac" userId="628638f2-a94e-4c2b-b7e7-19012596bc6f" providerId="ADAL" clId="{BC5AAE70-280F-4EFF-B302-925095CC45ED}" dt="2023-09-06T12:59:35.473" v="1653" actId="14100"/>
          <ac:picMkLst>
            <pc:docMk/>
            <pc:sldMk cId="4037344061" sldId="349"/>
            <ac:picMk id="3" creationId="{2D33DF7D-EEE0-BEFD-15B7-384F6AAB5E70}"/>
          </ac:picMkLst>
        </pc:picChg>
        <pc:picChg chg="del">
          <ac:chgData name="Kimberly Badovinac" userId="628638f2-a94e-4c2b-b7e7-19012596bc6f" providerId="ADAL" clId="{BC5AAE70-280F-4EFF-B302-925095CC45ED}" dt="2023-09-06T12:59:13.033" v="1651" actId="478"/>
          <ac:picMkLst>
            <pc:docMk/>
            <pc:sldMk cId="4037344061" sldId="349"/>
            <ac:picMk id="12" creationId="{58685B28-C7C8-4F66-BDB5-EDD6F8BF234B}"/>
          </ac:picMkLst>
        </pc:picChg>
      </pc:sldChg>
      <pc:sldChg chg="delSp modSp mod">
        <pc:chgData name="Kimberly Badovinac" userId="628638f2-a94e-4c2b-b7e7-19012596bc6f" providerId="ADAL" clId="{BC5AAE70-280F-4EFF-B302-925095CC45ED}" dt="2023-09-06T12:38:42.430" v="1140" actId="113"/>
        <pc:sldMkLst>
          <pc:docMk/>
          <pc:sldMk cId="1407161202" sldId="351"/>
        </pc:sldMkLst>
        <pc:spChg chg="mod">
          <ac:chgData name="Kimberly Badovinac" userId="628638f2-a94e-4c2b-b7e7-19012596bc6f" providerId="ADAL" clId="{BC5AAE70-280F-4EFF-B302-925095CC45ED}" dt="2023-09-06T12:38:42.430" v="1140" actId="113"/>
          <ac:spMkLst>
            <pc:docMk/>
            <pc:sldMk cId="1407161202" sldId="351"/>
            <ac:spMk id="23" creationId="{7C1C4719-2C99-48C6-B2E0-4DD1DCF73767}"/>
          </ac:spMkLst>
        </pc:spChg>
        <pc:grpChg chg="del">
          <ac:chgData name="Kimberly Badovinac" userId="628638f2-a94e-4c2b-b7e7-19012596bc6f" providerId="ADAL" clId="{BC5AAE70-280F-4EFF-B302-925095CC45ED}" dt="2023-09-06T12:33:56.536" v="1124" actId="478"/>
          <ac:grpSpMkLst>
            <pc:docMk/>
            <pc:sldMk cId="1407161202" sldId="351"/>
            <ac:grpSpMk id="24" creationId="{D304414F-00A9-4AAC-BB67-7F683A8CF782}"/>
          </ac:grpSpMkLst>
        </pc:grpChg>
        <pc:picChg chg="mod">
          <ac:chgData name="Kimberly Badovinac" userId="628638f2-a94e-4c2b-b7e7-19012596bc6f" providerId="ADAL" clId="{BC5AAE70-280F-4EFF-B302-925095CC45ED}" dt="2023-09-06T12:36:47.216" v="1127" actId="14100"/>
          <ac:picMkLst>
            <pc:docMk/>
            <pc:sldMk cId="1407161202" sldId="351"/>
            <ac:picMk id="2" creationId="{A1D859F3-A7DD-F7F6-1396-2F5980E4A815}"/>
          </ac:picMkLst>
        </pc:picChg>
      </pc:sldChg>
      <pc:sldChg chg="delSp modSp mod">
        <pc:chgData name="Kimberly Badovinac" userId="628638f2-a94e-4c2b-b7e7-19012596bc6f" providerId="ADAL" clId="{BC5AAE70-280F-4EFF-B302-925095CC45ED}" dt="2023-09-06T12:38:48.563" v="1141" actId="113"/>
        <pc:sldMkLst>
          <pc:docMk/>
          <pc:sldMk cId="1267188054" sldId="352"/>
        </pc:sldMkLst>
        <pc:spChg chg="mod">
          <ac:chgData name="Kimberly Badovinac" userId="628638f2-a94e-4c2b-b7e7-19012596bc6f" providerId="ADAL" clId="{BC5AAE70-280F-4EFF-B302-925095CC45ED}" dt="2023-09-06T12:38:48.563" v="1141" actId="113"/>
          <ac:spMkLst>
            <pc:docMk/>
            <pc:sldMk cId="1267188054" sldId="352"/>
            <ac:spMk id="2" creationId="{E6EE8F8D-A081-4013-B7EB-C6F0579F75D3}"/>
          </ac:spMkLst>
        </pc:spChg>
        <pc:picChg chg="del">
          <ac:chgData name="Kimberly Badovinac" userId="628638f2-a94e-4c2b-b7e7-19012596bc6f" providerId="ADAL" clId="{BC5AAE70-280F-4EFF-B302-925095CC45ED}" dt="2023-09-06T12:37:07.145" v="1129" actId="478"/>
          <ac:picMkLst>
            <pc:docMk/>
            <pc:sldMk cId="1267188054" sldId="352"/>
            <ac:picMk id="3" creationId="{F4C220F4-C729-4CAC-977A-59FCE5CB1540}"/>
          </ac:picMkLst>
        </pc:picChg>
        <pc:picChg chg="mod">
          <ac:chgData name="Kimberly Badovinac" userId="628638f2-a94e-4c2b-b7e7-19012596bc6f" providerId="ADAL" clId="{BC5AAE70-280F-4EFF-B302-925095CC45ED}" dt="2023-09-06T12:37:43.723" v="1132" actId="14100"/>
          <ac:picMkLst>
            <pc:docMk/>
            <pc:sldMk cId="1267188054" sldId="352"/>
            <ac:picMk id="4" creationId="{061E317D-7B30-DE98-0D8F-E54C90D4BFCA}"/>
          </ac:picMkLst>
        </pc:picChg>
        <pc:picChg chg="mod ord">
          <ac:chgData name="Kimberly Badovinac" userId="628638f2-a94e-4c2b-b7e7-19012596bc6f" providerId="ADAL" clId="{BC5AAE70-280F-4EFF-B302-925095CC45ED}" dt="2023-09-06T12:38:25.278" v="1138" actId="167"/>
          <ac:picMkLst>
            <pc:docMk/>
            <pc:sldMk cId="1267188054" sldId="352"/>
            <ac:picMk id="5" creationId="{E285CFF4-7599-D0D7-E8A0-6AE045EF43E6}"/>
          </ac:picMkLst>
        </pc:picChg>
        <pc:picChg chg="del">
          <ac:chgData name="Kimberly Badovinac" userId="628638f2-a94e-4c2b-b7e7-19012596bc6f" providerId="ADAL" clId="{BC5AAE70-280F-4EFF-B302-925095CC45ED}" dt="2023-09-06T12:37:04.794" v="1128" actId="478"/>
          <ac:picMkLst>
            <pc:docMk/>
            <pc:sldMk cId="1267188054" sldId="352"/>
            <ac:picMk id="7" creationId="{892FF941-1DB1-474A-AA79-237D1B5A6909}"/>
          </ac:picMkLst>
        </pc:picChg>
      </pc:sldChg>
      <pc:sldChg chg="modSp new del mod">
        <pc:chgData name="Kimberly Badovinac" userId="628638f2-a94e-4c2b-b7e7-19012596bc6f" providerId="ADAL" clId="{BC5AAE70-280F-4EFF-B302-925095CC45ED}" dt="2023-09-06T12:04:55.345" v="188" actId="680"/>
        <pc:sldMkLst>
          <pc:docMk/>
          <pc:sldMk cId="53710425" sldId="353"/>
        </pc:sldMkLst>
        <pc:spChg chg="mod">
          <ac:chgData name="Kimberly Badovinac" userId="628638f2-a94e-4c2b-b7e7-19012596bc6f" providerId="ADAL" clId="{BC5AAE70-280F-4EFF-B302-925095CC45ED}" dt="2023-09-06T12:04:54.454" v="187"/>
          <ac:spMkLst>
            <pc:docMk/>
            <pc:sldMk cId="53710425" sldId="353"/>
            <ac:spMk id="2" creationId="{5271A5B2-CE12-983E-0DE0-57D1756932FA}"/>
          </ac:spMkLst>
        </pc:spChg>
      </pc:sldChg>
      <pc:sldMasterChg chg="modSldLayout">
        <pc:chgData name="Kimberly Badovinac" userId="628638f2-a94e-4c2b-b7e7-19012596bc6f" providerId="ADAL" clId="{BC5AAE70-280F-4EFF-B302-925095CC45ED}" dt="2023-11-23T16:30:32.863" v="2500" actId="20577"/>
        <pc:sldMasterMkLst>
          <pc:docMk/>
          <pc:sldMasterMk cId="1203709391" sldId="2147483648"/>
        </pc:sldMasterMkLst>
        <pc:sldLayoutChg chg="modSp mod">
          <pc:chgData name="Kimberly Badovinac" userId="628638f2-a94e-4c2b-b7e7-19012596bc6f" providerId="ADAL" clId="{BC5AAE70-280F-4EFF-B302-925095CC45ED}" dt="2023-11-23T16:30:32.863" v="2500" actId="20577"/>
          <pc:sldLayoutMkLst>
            <pc:docMk/>
            <pc:sldMasterMk cId="1203709391" sldId="2147483648"/>
            <pc:sldLayoutMk cId="1039140249" sldId="2147483649"/>
          </pc:sldLayoutMkLst>
          <pc:spChg chg="mod">
            <ac:chgData name="Kimberly Badovinac" userId="628638f2-a94e-4c2b-b7e7-19012596bc6f" providerId="ADAL" clId="{BC5AAE70-280F-4EFF-B302-925095CC45ED}" dt="2023-11-23T16:30:32.863" v="2500" actId="20577"/>
            <ac:spMkLst>
              <pc:docMk/>
              <pc:sldMasterMk cId="1203709391" sldId="2147483648"/>
              <pc:sldLayoutMk cId="1039140249" sldId="2147483649"/>
              <ac:spMk id="5" creationId="{66DAE912-552C-43EC-8E9F-D0CF9DCADEE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12085" y="3194819"/>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November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58" y="5452381"/>
            <a:ext cx="4238657" cy="967154"/>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descr="Text&#10;&#10;Description automatically generated">
            <a:extLst>
              <a:ext uri="{FF2B5EF4-FFF2-40B4-BE49-F238E27FC236}">
                <a16:creationId xmlns:a16="http://schemas.microsoft.com/office/drawing/2014/main" id="{52FCC528-F2C7-4187-8617-1A8F2DBA98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11/23/2023</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csa.ca/sites/default/files/2023-01/CCSA_Canadas_Guidance_on_Alcohol_and_Health_Final_Report_en.pdf" TargetMode="External"/><Relationship Id="rId2" Type="http://schemas.openxmlformats.org/officeDocument/2006/relationships/hyperlink" Target="https://www.thelancet.com/pdfs/journals/lanonc/PIIS1470-2045(21)0027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8651827/" TargetMode="External"/><Relationship Id="rId2" Type="http://schemas.openxmlformats.org/officeDocument/2006/relationships/hyperlink" Target="https://prevent.cancer.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path.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Risk and Prevention Research, 2005–2021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033148-CF2C-F7D9-65EA-E22328374CCF}"/>
              </a:ext>
            </a:extLst>
          </p:cNvPr>
          <p:cNvPicPr>
            <a:picLocks noChangeAspect="1"/>
          </p:cNvPicPr>
          <p:nvPr/>
        </p:nvPicPr>
        <p:blipFill>
          <a:blip r:embed="rId2"/>
          <a:stretch>
            <a:fillRect/>
          </a:stretch>
        </p:blipFill>
        <p:spPr>
          <a:xfrm>
            <a:off x="3705629" y="1885812"/>
            <a:ext cx="7741224" cy="3053936"/>
          </a:xfrm>
          <a:prstGeom prst="rect">
            <a:avLst/>
          </a:prstGeom>
        </p:spPr>
      </p:pic>
      <p:sp>
        <p:nvSpPr>
          <p:cNvPr id="5" name="Title 4">
            <a:extLst>
              <a:ext uri="{FF2B5EF4-FFF2-40B4-BE49-F238E27FC236}">
                <a16:creationId xmlns:a16="http://schemas.microsoft.com/office/drawing/2014/main" id="{79D4F82E-3496-0C86-764F-6A963F7711CB}"/>
              </a:ext>
            </a:extLst>
          </p:cNvPr>
          <p:cNvSpPr>
            <a:spLocks noGrp="1"/>
          </p:cNvSpPr>
          <p:nvPr>
            <p:ph type="title"/>
          </p:nvPr>
        </p:nvSpPr>
        <p:spPr>
          <a:xfrm>
            <a:off x="745147" y="685804"/>
            <a:ext cx="11065853" cy="834883"/>
          </a:xfrm>
        </p:spPr>
        <p:txBody>
          <a:bodyPr>
            <a:normAutofit/>
          </a:bodyPr>
          <a:lstStyle/>
          <a:p>
            <a:r>
              <a:rPr lang="en-US" sz="2400" b="1" dirty="0"/>
              <a:t>INVESTMENT BY FUNDER [1], 2005‒2021 ($M)</a:t>
            </a:r>
            <a:endParaRPr lang="en-CA" sz="2400" b="1" dirty="0"/>
          </a:p>
        </p:txBody>
      </p:sp>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6" name="Picture 5">
            <a:extLst>
              <a:ext uri="{FF2B5EF4-FFF2-40B4-BE49-F238E27FC236}">
                <a16:creationId xmlns:a16="http://schemas.microsoft.com/office/drawing/2014/main" id="{378160F7-5EE7-527E-F43A-3C75E844B297}"/>
              </a:ext>
            </a:extLst>
          </p:cNvPr>
          <p:cNvPicPr>
            <a:picLocks noChangeAspect="1"/>
          </p:cNvPicPr>
          <p:nvPr/>
        </p:nvPicPr>
        <p:blipFill>
          <a:blip r:embed="rId3"/>
          <a:stretch>
            <a:fillRect/>
          </a:stretch>
        </p:blipFill>
        <p:spPr>
          <a:xfrm>
            <a:off x="745147" y="1679713"/>
            <a:ext cx="10721564" cy="391601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147" y="1669774"/>
            <a:ext cx="11089299" cy="4711160"/>
          </a:xfrm>
        </p:spPr>
        <p:txBody>
          <a:bodyPr>
            <a:normAutofit fontScale="92500" lnSpcReduction="20000"/>
          </a:bodyPr>
          <a:lstStyle/>
          <a:p>
            <a:r>
              <a:rPr lang="en-CA" dirty="0"/>
              <a:t>Investment in research on the causes and risk factors involved in cancer has continued to form the largest part of the annual investments.</a:t>
            </a:r>
          </a:p>
          <a:p>
            <a:r>
              <a:rPr lang="en-CA" dirty="0"/>
              <a:t>The comparison of the three periods (2007-2011, 2012-2016, 2017-2021) shows how the overall trend was the result of the reduced investment in infrastructure (</a:t>
            </a:r>
            <a:r>
              <a:rPr lang="en-CA" dirty="0" err="1"/>
              <a:t>CanPath</a:t>
            </a:r>
            <a:r>
              <a:rPr lang="en-CA" dirty="0"/>
              <a:t> and CFI).</a:t>
            </a:r>
          </a:p>
          <a:p>
            <a:r>
              <a:rPr lang="en-CA" dirty="0"/>
              <a:t>The site-specific investment comprised 62% of the overall investment. The investment by specific cancer sites varied by time period, with significant drops in the investment in breast and colorectal cancers. </a:t>
            </a:r>
          </a:p>
          <a:p>
            <a:r>
              <a:rPr lang="en-CA" dirty="0"/>
              <a:t>The overall cancer risk and prevention research per capita investment was $1.03 in 2021. Per capita rates were variable from province to province by period. Again, the deceased investment was the result of lowered investment in the </a:t>
            </a:r>
            <a:r>
              <a:rPr lang="en-CA" dirty="0" err="1"/>
              <a:t>jursidictional</a:t>
            </a:r>
            <a:r>
              <a:rPr lang="en-CA" dirty="0"/>
              <a:t> </a:t>
            </a:r>
            <a:r>
              <a:rPr lang="en-CA" dirty="0" err="1"/>
              <a:t>CanPath</a:t>
            </a:r>
            <a:r>
              <a:rPr lang="en-CA" dirty="0"/>
              <a:t> cohorts.</a:t>
            </a:r>
          </a:p>
        </p:txBody>
      </p:sp>
      <p:sp>
        <p:nvSpPr>
          <p:cNvPr id="13314"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A18DF69B-729D-B32A-0401-405C4845E454}"/>
              </a:ext>
            </a:extLst>
          </p:cNvPr>
          <p:cNvPicPr>
            <a:picLocks noChangeAspect="1"/>
          </p:cNvPicPr>
          <p:nvPr/>
        </p:nvPicPr>
        <p:blipFill>
          <a:blip r:embed="rId2"/>
          <a:stretch>
            <a:fillRect/>
          </a:stretch>
        </p:blipFill>
        <p:spPr>
          <a:xfrm>
            <a:off x="788503" y="644524"/>
            <a:ext cx="9468679" cy="5766689"/>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4" name="Picture 3">
            <a:extLst>
              <a:ext uri="{FF2B5EF4-FFF2-40B4-BE49-F238E27FC236}">
                <a16:creationId xmlns:a16="http://schemas.microsoft.com/office/drawing/2014/main" id="{13A62FEC-6A79-CF96-9C30-0293469DD171}"/>
              </a:ext>
            </a:extLst>
          </p:cNvPr>
          <p:cNvPicPr>
            <a:picLocks noChangeAspect="1"/>
          </p:cNvPicPr>
          <p:nvPr/>
        </p:nvPicPr>
        <p:blipFill>
          <a:blip r:embed="rId2"/>
          <a:stretch>
            <a:fillRect/>
          </a:stretch>
        </p:blipFill>
        <p:spPr>
          <a:xfrm>
            <a:off x="787675" y="685803"/>
            <a:ext cx="10195064" cy="5602309"/>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36FAC1F9-ADD8-AF94-2E58-BC8003512F4E}"/>
              </a:ext>
            </a:extLst>
          </p:cNvPr>
          <p:cNvPicPr>
            <a:picLocks noChangeAspect="1"/>
          </p:cNvPicPr>
          <p:nvPr/>
        </p:nvPicPr>
        <p:blipFill>
          <a:blip r:embed="rId2"/>
          <a:stretch>
            <a:fillRect/>
          </a:stretch>
        </p:blipFill>
        <p:spPr>
          <a:xfrm>
            <a:off x="851729" y="635000"/>
            <a:ext cx="6124630" cy="5745922"/>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75E89928-AFDC-9B41-ACEB-DEE01B60C192}"/>
              </a:ext>
            </a:extLst>
          </p:cNvPr>
          <p:cNvPicPr>
            <a:picLocks noChangeAspect="1"/>
          </p:cNvPicPr>
          <p:nvPr/>
        </p:nvPicPr>
        <p:blipFill>
          <a:blip r:embed="rId2"/>
          <a:stretch>
            <a:fillRect/>
          </a:stretch>
        </p:blipFill>
        <p:spPr>
          <a:xfrm>
            <a:off x="877128" y="619125"/>
            <a:ext cx="6819900" cy="5619750"/>
          </a:xfrm>
          <a:prstGeom prst="rect">
            <a:avLst/>
          </a:prstGeom>
        </p:spPr>
      </p:pic>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Across all 17 years, the risk factor specific research investment was highest for research focused on genetic susceptibilities, infectious agents, and tobacco. In 2017-2021 period, the distribution shifted slightly so that the investment in infectious agents surpassed genetic susceptibilities, although tobacco remained the third highest investment. </a:t>
            </a:r>
          </a:p>
          <a:p>
            <a:r>
              <a:rPr lang="en-US" dirty="0"/>
              <a:t>Cancer risk and prevention research on alcohol represented less than 1% of the investment (all years). A 2021 report released in the </a:t>
            </a:r>
            <a:r>
              <a:rPr lang="en-US" i="1" dirty="0">
                <a:hlinkClick r:id="rId2"/>
              </a:rPr>
              <a:t>Lancet Oncology</a:t>
            </a:r>
            <a:r>
              <a:rPr lang="en-US" dirty="0"/>
              <a:t> estimated that 4% of new cancer cases globally were attributable to alcohol consumption. Earlier this year, the Canada Centre on Substance Abuse and Addiction introduced a </a:t>
            </a:r>
            <a:r>
              <a:rPr lang="en-US" dirty="0">
                <a:hlinkClick r:id="rId3"/>
              </a:rPr>
              <a:t>guidance</a:t>
            </a:r>
            <a:r>
              <a:rPr lang="en-US" dirty="0"/>
              <a:t> document on alcohol and health.</a:t>
            </a:r>
          </a:p>
          <a:p>
            <a:r>
              <a:rPr lang="en-US" dirty="0"/>
              <a:t>The investment by research focus for each risk factor is presented. </a:t>
            </a:r>
          </a:p>
        </p:txBody>
      </p:sp>
      <p:sp>
        <p:nvSpPr>
          <p:cNvPr id="20482" name="Title 1"/>
          <p:cNvSpPr>
            <a:spLocks noGrp="1"/>
          </p:cNvSpPr>
          <p:nvPr>
            <p:ph type="title"/>
          </p:nvPr>
        </p:nvSpPr>
        <p:spPr/>
        <p:txBody>
          <a:bodyPr/>
          <a:lstStyle/>
          <a:p>
            <a:r>
              <a:rPr lang="en-US" dirty="0"/>
              <a:t>B. Investment by Risk Factors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7C1C4719-2C99-48C6-B2E0-4DD1DCF73767}"/>
              </a:ext>
            </a:extLst>
          </p:cNvPr>
          <p:cNvSpPr>
            <a:spLocks noGrp="1"/>
          </p:cNvSpPr>
          <p:nvPr>
            <p:ph type="title"/>
          </p:nvPr>
        </p:nvSpPr>
        <p:spPr>
          <a:xfrm>
            <a:off x="856168" y="402771"/>
            <a:ext cx="11065853" cy="446315"/>
          </a:xfrm>
        </p:spPr>
        <p:txBody>
          <a:bodyPr>
            <a:noAutofit/>
          </a:bodyPr>
          <a:lstStyle/>
          <a:p>
            <a:r>
              <a:rPr lang="en-US" sz="2800" b="1" dirty="0"/>
              <a:t>17-year investment by risk factor (%)</a:t>
            </a:r>
          </a:p>
        </p:txBody>
      </p:sp>
      <p:pic>
        <p:nvPicPr>
          <p:cNvPr id="2" name="Picture 1">
            <a:extLst>
              <a:ext uri="{FF2B5EF4-FFF2-40B4-BE49-F238E27FC236}">
                <a16:creationId xmlns:a16="http://schemas.microsoft.com/office/drawing/2014/main" id="{A1D859F3-A7DD-F7F6-1396-2F5980E4A815}"/>
              </a:ext>
            </a:extLst>
          </p:cNvPr>
          <p:cNvPicPr>
            <a:picLocks noChangeAspect="1"/>
          </p:cNvPicPr>
          <p:nvPr/>
        </p:nvPicPr>
        <p:blipFill>
          <a:blip r:embed="rId2"/>
          <a:stretch>
            <a:fillRect/>
          </a:stretch>
        </p:blipFill>
        <p:spPr>
          <a:xfrm>
            <a:off x="856167" y="944623"/>
            <a:ext cx="9878251" cy="5510605"/>
          </a:xfrm>
          <a:prstGeom prst="rect">
            <a:avLst/>
          </a:prstGeom>
        </p:spPr>
      </p:pic>
    </p:spTree>
    <p:extLst>
      <p:ext uri="{BB962C8B-B14F-4D97-AF65-F5344CB8AC3E}">
        <p14:creationId xmlns:p14="http://schemas.microsoft.com/office/powerpoint/2010/main" val="140716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5CFF4-7599-D0D7-E8A0-6AE045EF43E6}"/>
              </a:ext>
            </a:extLst>
          </p:cNvPr>
          <p:cNvPicPr>
            <a:picLocks noChangeAspect="1"/>
          </p:cNvPicPr>
          <p:nvPr/>
        </p:nvPicPr>
        <p:blipFill>
          <a:blip r:embed="rId2"/>
          <a:stretch>
            <a:fillRect/>
          </a:stretch>
        </p:blipFill>
        <p:spPr>
          <a:xfrm>
            <a:off x="1374636" y="3436343"/>
            <a:ext cx="10542381" cy="2565931"/>
          </a:xfrm>
          <a:prstGeom prst="rect">
            <a:avLst/>
          </a:prstGeom>
        </p:spPr>
      </p:pic>
      <p:sp>
        <p:nvSpPr>
          <p:cNvPr id="2" name="Title 1">
            <a:extLst>
              <a:ext uri="{FF2B5EF4-FFF2-40B4-BE49-F238E27FC236}">
                <a16:creationId xmlns:a16="http://schemas.microsoft.com/office/drawing/2014/main" id="{E6EE8F8D-A081-4013-B7EB-C6F0579F75D3}"/>
              </a:ext>
            </a:extLst>
          </p:cNvPr>
          <p:cNvSpPr>
            <a:spLocks noGrp="1"/>
          </p:cNvSpPr>
          <p:nvPr>
            <p:ph type="title"/>
          </p:nvPr>
        </p:nvSpPr>
        <p:spPr>
          <a:xfrm>
            <a:off x="745147" y="548550"/>
            <a:ext cx="11065853" cy="783768"/>
          </a:xfrm>
        </p:spPr>
        <p:txBody>
          <a:bodyPr>
            <a:normAutofit/>
          </a:bodyPr>
          <a:lstStyle/>
          <a:p>
            <a:r>
              <a:rPr lang="en-US" sz="2800" b="1" dirty="0"/>
              <a:t>investment by risk factor, Three periods ($M)</a:t>
            </a:r>
          </a:p>
        </p:txBody>
      </p:sp>
      <p:pic>
        <p:nvPicPr>
          <p:cNvPr id="4" name="Picture 3">
            <a:extLst>
              <a:ext uri="{FF2B5EF4-FFF2-40B4-BE49-F238E27FC236}">
                <a16:creationId xmlns:a16="http://schemas.microsoft.com/office/drawing/2014/main" id="{061E317D-7B30-DE98-0D8F-E54C90D4BFCA}"/>
              </a:ext>
            </a:extLst>
          </p:cNvPr>
          <p:cNvPicPr>
            <a:picLocks noChangeAspect="1"/>
          </p:cNvPicPr>
          <p:nvPr/>
        </p:nvPicPr>
        <p:blipFill>
          <a:blip r:embed="rId3"/>
          <a:stretch>
            <a:fillRect/>
          </a:stretch>
        </p:blipFill>
        <p:spPr>
          <a:xfrm>
            <a:off x="745147" y="1655004"/>
            <a:ext cx="11171870" cy="4347270"/>
          </a:xfrm>
          <a:prstGeom prst="rect">
            <a:avLst/>
          </a:prstGeom>
        </p:spPr>
      </p:pic>
    </p:spTree>
    <p:extLst>
      <p:ext uri="{BB962C8B-B14F-4D97-AF65-F5344CB8AC3E}">
        <p14:creationId xmlns:p14="http://schemas.microsoft.com/office/powerpoint/2010/main" val="126718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sp>
        <p:nvSpPr>
          <p:cNvPr id="5" name="TextBox 4">
            <a:extLst>
              <a:ext uri="{FF2B5EF4-FFF2-40B4-BE49-F238E27FC236}">
                <a16:creationId xmlns:a16="http://schemas.microsoft.com/office/drawing/2014/main" id="{574C4D2B-C1F6-4F6C-B245-C0D63B355237}"/>
              </a:ext>
            </a:extLst>
          </p:cNvPr>
          <p:cNvSpPr txBox="1"/>
          <p:nvPr/>
        </p:nvSpPr>
        <p:spPr>
          <a:xfrm>
            <a:off x="807868" y="228141"/>
            <a:ext cx="10760740"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
        <p:nvSpPr>
          <p:cNvPr id="3" name="TextBox 2">
            <a:extLst>
              <a:ext uri="{FF2B5EF4-FFF2-40B4-BE49-F238E27FC236}">
                <a16:creationId xmlns:a16="http://schemas.microsoft.com/office/drawing/2014/main" id="{F16A2244-B896-4B6D-9AAD-61D395486671}"/>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pic>
        <p:nvPicPr>
          <p:cNvPr id="6" name="Picture 5">
            <a:extLst>
              <a:ext uri="{FF2B5EF4-FFF2-40B4-BE49-F238E27FC236}">
                <a16:creationId xmlns:a16="http://schemas.microsoft.com/office/drawing/2014/main" id="{8305206D-DBF3-4E85-ECF9-5C2DA65CFE26}"/>
              </a:ext>
            </a:extLst>
          </p:cNvPr>
          <p:cNvPicPr>
            <a:picLocks noChangeAspect="1"/>
          </p:cNvPicPr>
          <p:nvPr/>
        </p:nvPicPr>
        <p:blipFill>
          <a:blip r:embed="rId2"/>
          <a:stretch>
            <a:fillRect/>
          </a:stretch>
        </p:blipFill>
        <p:spPr>
          <a:xfrm>
            <a:off x="772106" y="649653"/>
            <a:ext cx="9304454" cy="5806759"/>
          </a:xfrm>
          <a:prstGeom prst="rect">
            <a:avLst/>
          </a:prstGeom>
        </p:spPr>
      </p:pic>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3" name="TextBox 2">
            <a:extLst>
              <a:ext uri="{FF2B5EF4-FFF2-40B4-BE49-F238E27FC236}">
                <a16:creationId xmlns:a16="http://schemas.microsoft.com/office/drawing/2014/main" id="{C9236DF6-102A-4B8F-B7C2-CB14DDAC57B6}"/>
              </a:ext>
            </a:extLst>
          </p:cNvPr>
          <p:cNvSpPr txBox="1"/>
          <p:nvPr/>
        </p:nvSpPr>
        <p:spPr>
          <a:xfrm>
            <a:off x="703346" y="242479"/>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
        <p:nvSpPr>
          <p:cNvPr id="6" name="TextBox 5">
            <a:extLst>
              <a:ext uri="{FF2B5EF4-FFF2-40B4-BE49-F238E27FC236}">
                <a16:creationId xmlns:a16="http://schemas.microsoft.com/office/drawing/2014/main" id="{36D5F35F-EB6D-4C0F-A23A-F87F27A95065}"/>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pic>
        <p:nvPicPr>
          <p:cNvPr id="4" name="Picture 3">
            <a:extLst>
              <a:ext uri="{FF2B5EF4-FFF2-40B4-BE49-F238E27FC236}">
                <a16:creationId xmlns:a16="http://schemas.microsoft.com/office/drawing/2014/main" id="{001B4EC8-A26F-2414-6336-067769FB6B50}"/>
              </a:ext>
            </a:extLst>
          </p:cNvPr>
          <p:cNvPicPr>
            <a:picLocks noChangeAspect="1"/>
          </p:cNvPicPr>
          <p:nvPr/>
        </p:nvPicPr>
        <p:blipFill>
          <a:blip r:embed="rId2"/>
          <a:stretch>
            <a:fillRect/>
          </a:stretch>
        </p:blipFill>
        <p:spPr>
          <a:xfrm>
            <a:off x="629821" y="503241"/>
            <a:ext cx="9159080" cy="5917437"/>
          </a:xfrm>
          <a:prstGeom prst="rect">
            <a:avLst/>
          </a:prstGeom>
        </p:spPr>
      </p:pic>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64729" y="227294"/>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
        <p:nvSpPr>
          <p:cNvPr id="6" name="TextBox 5">
            <a:extLst>
              <a:ext uri="{FF2B5EF4-FFF2-40B4-BE49-F238E27FC236}">
                <a16:creationId xmlns:a16="http://schemas.microsoft.com/office/drawing/2014/main" id="{8150FECE-DADA-44B5-9297-9BF6AB660688}"/>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pic>
        <p:nvPicPr>
          <p:cNvPr id="4" name="Picture 3">
            <a:extLst>
              <a:ext uri="{FF2B5EF4-FFF2-40B4-BE49-F238E27FC236}">
                <a16:creationId xmlns:a16="http://schemas.microsoft.com/office/drawing/2014/main" id="{E0DD8E86-355F-28C6-A40E-C78A56707376}"/>
              </a:ext>
            </a:extLst>
          </p:cNvPr>
          <p:cNvPicPr>
            <a:picLocks noChangeAspect="1"/>
          </p:cNvPicPr>
          <p:nvPr/>
        </p:nvPicPr>
        <p:blipFill>
          <a:blip r:embed="rId2"/>
          <a:stretch>
            <a:fillRect/>
          </a:stretch>
        </p:blipFill>
        <p:spPr>
          <a:xfrm>
            <a:off x="645461" y="685804"/>
            <a:ext cx="8915984" cy="5760379"/>
          </a:xfrm>
          <a:prstGeom prst="rect">
            <a:avLst/>
          </a:prstGeom>
        </p:spPr>
      </p:pic>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74254" y="258745"/>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
        <p:nvSpPr>
          <p:cNvPr id="6" name="TextBox 5">
            <a:extLst>
              <a:ext uri="{FF2B5EF4-FFF2-40B4-BE49-F238E27FC236}">
                <a16:creationId xmlns:a16="http://schemas.microsoft.com/office/drawing/2014/main" id="{1C864D04-E056-40A3-989E-C4830C373B6E}"/>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pic>
        <p:nvPicPr>
          <p:cNvPr id="4" name="Picture 3">
            <a:extLst>
              <a:ext uri="{FF2B5EF4-FFF2-40B4-BE49-F238E27FC236}">
                <a16:creationId xmlns:a16="http://schemas.microsoft.com/office/drawing/2014/main" id="{F780B21D-4C75-78D0-AC1E-6488875B17F0}"/>
              </a:ext>
            </a:extLst>
          </p:cNvPr>
          <p:cNvPicPr>
            <a:picLocks noChangeAspect="1"/>
          </p:cNvPicPr>
          <p:nvPr/>
        </p:nvPicPr>
        <p:blipFill>
          <a:blip r:embed="rId2"/>
          <a:stretch>
            <a:fillRect/>
          </a:stretch>
        </p:blipFill>
        <p:spPr>
          <a:xfrm>
            <a:off x="636104" y="747738"/>
            <a:ext cx="8984506" cy="5672940"/>
          </a:xfrm>
          <a:prstGeom prst="rect">
            <a:avLst/>
          </a:prstGeom>
        </p:spPr>
      </p:pic>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92500" lnSpcReduction="10000"/>
          </a:bodyPr>
          <a:lstStyle/>
          <a:p>
            <a:r>
              <a:rPr lang="en-US" dirty="0"/>
              <a:t>There were 304 nominated PIs with active research funding at some point in the 2017-2021 period. Mirroring the investment pattern, most did research in the areas of genetic susceptibilities, tobacco, and infectious agents. Half were funded for research focused on cancer causation.</a:t>
            </a:r>
          </a:p>
          <a:p>
            <a:r>
              <a:rPr lang="en-US" dirty="0"/>
              <a:t>Although most trainees are supported from diverse sources like provincial or institutional programs, internships or operating grants, a small group of trainees receive awards through the grant peer-review process. With the exception of post-doctoral trainees supported through national funding programs, investments made in trainee awards were lowest in the 2017-2021 period.</a:t>
            </a:r>
          </a:p>
          <a:p>
            <a:endParaRPr lang="en-US" dirty="0"/>
          </a:p>
          <a:p>
            <a:endParaRPr lang="en-US" dirty="0"/>
          </a:p>
        </p:txBody>
      </p:sp>
      <p:sp>
        <p:nvSpPr>
          <p:cNvPr id="2" name="Title 1"/>
          <p:cNvSpPr>
            <a:spLocks noGrp="1"/>
          </p:cNvSpPr>
          <p:nvPr>
            <p:ph type="title"/>
          </p:nvPr>
        </p:nvSpPr>
        <p:spPr/>
        <p:txBody>
          <a:bodyPr/>
          <a:lstStyle/>
          <a:p>
            <a:r>
              <a:rPr lang="en-US" dirty="0"/>
              <a:t>C. Nominated Principal Investigators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2" name="Picture 1">
            <a:extLst>
              <a:ext uri="{FF2B5EF4-FFF2-40B4-BE49-F238E27FC236}">
                <a16:creationId xmlns:a16="http://schemas.microsoft.com/office/drawing/2014/main" id="{28393FD1-EE4C-5C6E-03A3-926A2D259D84}"/>
              </a:ext>
            </a:extLst>
          </p:cNvPr>
          <p:cNvPicPr>
            <a:picLocks noChangeAspect="1"/>
          </p:cNvPicPr>
          <p:nvPr/>
        </p:nvPicPr>
        <p:blipFill>
          <a:blip r:embed="rId2"/>
          <a:stretch>
            <a:fillRect/>
          </a:stretch>
        </p:blipFill>
        <p:spPr>
          <a:xfrm>
            <a:off x="859734" y="685804"/>
            <a:ext cx="9724954" cy="5679937"/>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pic>
        <p:nvPicPr>
          <p:cNvPr id="3" name="Picture 2">
            <a:extLst>
              <a:ext uri="{FF2B5EF4-FFF2-40B4-BE49-F238E27FC236}">
                <a16:creationId xmlns:a16="http://schemas.microsoft.com/office/drawing/2014/main" id="{2D33DF7D-EEE0-BEFD-15B7-384F6AAB5E70}"/>
              </a:ext>
            </a:extLst>
          </p:cNvPr>
          <p:cNvPicPr>
            <a:picLocks noChangeAspect="1"/>
          </p:cNvPicPr>
          <p:nvPr/>
        </p:nvPicPr>
        <p:blipFill>
          <a:blip r:embed="rId2"/>
          <a:stretch>
            <a:fillRect/>
          </a:stretch>
        </p:blipFill>
        <p:spPr>
          <a:xfrm>
            <a:off x="853108" y="685803"/>
            <a:ext cx="10657888" cy="5655361"/>
          </a:xfrm>
          <a:prstGeom prst="rect">
            <a:avLst/>
          </a:prstGeom>
        </p:spPr>
      </p:pic>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2" name="Picture 1">
            <a:extLst>
              <a:ext uri="{FF2B5EF4-FFF2-40B4-BE49-F238E27FC236}">
                <a16:creationId xmlns:a16="http://schemas.microsoft.com/office/drawing/2014/main" id="{349FD552-CB9A-F06E-4966-15F62EF49F5A}"/>
              </a:ext>
            </a:extLst>
          </p:cNvPr>
          <p:cNvPicPr>
            <a:picLocks noChangeAspect="1"/>
          </p:cNvPicPr>
          <p:nvPr/>
        </p:nvPicPr>
        <p:blipFill>
          <a:blip r:embed="rId2"/>
          <a:stretch>
            <a:fillRect/>
          </a:stretch>
        </p:blipFill>
        <p:spPr>
          <a:xfrm>
            <a:off x="681520" y="953117"/>
            <a:ext cx="11073413" cy="4951765"/>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brief report, </a:t>
            </a:r>
            <a:r>
              <a:rPr lang="en-US" i="1" dirty="0"/>
              <a:t>Canada’s Investment in Cancer Risk &amp; Prevention Research, 2005–2021</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 Many individuals have contributed to shaping this report over the years. </a:t>
            </a:r>
          </a:p>
          <a:p>
            <a:r>
              <a:rPr lang="en-US" dirty="0"/>
              <a:t>The impetus for the original cancer risk and prevention analysis came from Dr. Jon Kerner, who was formerly the Senior Scientific Advisor for Cancer Control and Knowledge Translation at the Canadian Partnership Against Cancer.</a:t>
            </a:r>
            <a:endParaRPr lang="en-CA" dirty="0"/>
          </a:p>
          <a:p>
            <a:r>
              <a:rPr lang="en-US" dirty="0"/>
              <a:t>Questions about this project should be directed to the CCRA Program Manager at </a:t>
            </a:r>
            <a:r>
              <a:rPr lang="en-US" dirty="0">
                <a:hlinkClick r:id="rId3"/>
              </a:rPr>
              <a:t>info@ccra-acrc.ca</a:t>
            </a:r>
            <a:r>
              <a:rPr lang="en-US" dirty="0"/>
              <a:t>. </a:t>
            </a:r>
          </a:p>
        </p:txBody>
      </p:sp>
      <p:sp>
        <p:nvSpPr>
          <p:cNvPr id="39938" name="Title 1"/>
          <p:cNvSpPr>
            <a:spLocks noGrp="1"/>
          </p:cNvSpPr>
          <p:nvPr>
            <p:ph type="title"/>
          </p:nvPr>
        </p:nvSpPr>
        <p:spPr/>
        <p:txBody>
          <a:bodyPr/>
          <a:lstStyle/>
          <a:p>
            <a:r>
              <a:rPr lang="en-US" dirty="0"/>
              <a:t>Further Information</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2132503045"/>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92500" lnSpcReduction="10000"/>
          </a:bodyPr>
          <a:lstStyle/>
          <a:p>
            <a:r>
              <a:rPr lang="en-US" dirty="0">
                <a:hlinkClick r:id="rId2"/>
              </a:rPr>
              <a:t>Current research</a:t>
            </a:r>
            <a:r>
              <a:rPr lang="en-US" dirty="0"/>
              <a:t> in Canada suggests that one-third to 37% of cancers are attributable to modifiable risk factors. </a:t>
            </a:r>
          </a:p>
          <a:p>
            <a:r>
              <a:rPr lang="en-US" dirty="0"/>
              <a:t>While much is known about how to prevent cancer, research is needed to develop and test effective interventions. Interventions could involve </a:t>
            </a:r>
            <a:r>
              <a:rPr lang="en-US" dirty="0" err="1"/>
              <a:t>behavioural</a:t>
            </a:r>
            <a:r>
              <a:rPr lang="en-US" dirty="0"/>
              <a:t>, organizational as well as structural modifications and change.</a:t>
            </a:r>
          </a:p>
          <a:p>
            <a:r>
              <a:rPr lang="en-US" dirty="0"/>
              <a:t>Primary cancer prevention is a critical component to stemming the anticipated rise in the number of cancer cases (largely due to population growth and the aging Canadian population) in the coming decades and is vital to lowering the </a:t>
            </a:r>
            <a:r>
              <a:rPr lang="en-US" dirty="0">
                <a:hlinkClick r:id="rId3"/>
              </a:rPr>
              <a:t>personal, social and economic costs</a:t>
            </a:r>
            <a:r>
              <a:rPr lang="en-US" dirty="0"/>
              <a:t> associated with cancer.</a:t>
            </a:r>
          </a:p>
        </p:txBody>
      </p:sp>
      <p:sp>
        <p:nvSpPr>
          <p:cNvPr id="8194" name="Title 1"/>
          <p:cNvSpPr>
            <a:spLocks noGrp="1"/>
          </p:cNvSpPr>
          <p:nvPr>
            <p:ph type="title"/>
          </p:nvPr>
        </p:nvSpPr>
        <p:spPr/>
        <p:txBody>
          <a:bodyPr/>
          <a:lstStyle/>
          <a:p>
            <a:r>
              <a:rPr lang="en-US" dirty="0"/>
              <a:t>Why report on this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Canadian Cancer Research Survey (CCRS) was the primary data source. This is a database of over 30,000 research projects funded by 45 governmental and voluntary sector organizations for years 2005 to 2021.</a:t>
            </a:r>
          </a:p>
          <a:p>
            <a:r>
              <a:rPr lang="en-US" dirty="0"/>
              <a:t>3,625 projects were selected based on coding criteria and exclusion criteria (projects were funded by all 45 organizations). </a:t>
            </a:r>
          </a:p>
          <a:p>
            <a:r>
              <a:rPr lang="en-US" dirty="0"/>
              <a:t>Selected projects were classified according to the three-dimensional cancer risk and prevention research “cube,” which was developed specifically for this work.</a:t>
            </a:r>
          </a:p>
          <a:p>
            <a:endParaRPr lang="en-US" dirty="0"/>
          </a:p>
        </p:txBody>
      </p:sp>
      <p:sp>
        <p:nvSpPr>
          <p:cNvPr id="9218" name="Title 1"/>
          <p:cNvSpPr>
            <a:spLocks noGrp="1"/>
          </p:cNvSpPr>
          <p:nvPr>
            <p:ph type="title"/>
          </p:nvPr>
        </p:nvSpPr>
        <p:spPr/>
        <p:txBody>
          <a:bodyPr/>
          <a:lstStyle/>
          <a:p>
            <a:r>
              <a:rPr lang="en-US" dirty="0"/>
              <a:t>Methodology</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lstStyle/>
          <a:p>
            <a:r>
              <a:rPr lang="en-US" dirty="0"/>
              <a:t>Cancer Risk and Prevention Cube</a:t>
            </a:r>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3" name="Picture 2">
            <a:extLst>
              <a:ext uri="{FF2B5EF4-FFF2-40B4-BE49-F238E27FC236}">
                <a16:creationId xmlns:a16="http://schemas.microsoft.com/office/drawing/2014/main" id="{49BCA083-9939-4A81-BA2D-AF8414608B04}"/>
              </a:ext>
            </a:extLst>
          </p:cNvPr>
          <p:cNvPicPr>
            <a:picLocks noChangeAspect="1"/>
          </p:cNvPicPr>
          <p:nvPr/>
        </p:nvPicPr>
        <p:blipFill>
          <a:blip r:embed="rId2"/>
          <a:stretch>
            <a:fillRect/>
          </a:stretch>
        </p:blipFill>
        <p:spPr>
          <a:xfrm>
            <a:off x="3296081" y="1619250"/>
            <a:ext cx="5795165" cy="46822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2021.</a:t>
            </a:r>
          </a:p>
          <a:p>
            <a:r>
              <a:rPr lang="en-US" dirty="0"/>
              <a:t>Data were analyzed for three five-year periods: 2007-2011, 2012-2016, and 2017-2021.</a:t>
            </a:r>
          </a:p>
          <a:p>
            <a:r>
              <a:rPr lang="en-US" dirty="0"/>
              <a:t>Budgets of projects that focused on more than cancer prevention were adjusted to reflect the extent of the cancer prevention focus.</a:t>
            </a:r>
          </a:p>
        </p:txBody>
      </p:sp>
      <p:sp>
        <p:nvSpPr>
          <p:cNvPr id="12290" name="Title 1"/>
          <p:cNvSpPr>
            <a:spLocks noGrp="1"/>
          </p:cNvSpPr>
          <p:nvPr>
            <p:ph type="title"/>
          </p:nvPr>
        </p:nvSpPr>
        <p:spPr/>
        <p:txBody>
          <a:bodyPr/>
          <a:lstStyle/>
          <a:p>
            <a:r>
              <a:rPr lang="en-US" dirty="0"/>
              <a:t>Reporting Conventions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report does not include the full investment in research on chronic disease risk and prevention – the focus here is on cancer.</a:t>
            </a:r>
          </a:p>
          <a:p>
            <a:r>
              <a:rPr lang="en-US" dirty="0"/>
              <a:t>Investments in intramural cancer prevention research being conducted by federal, provincial and municipal governments/agencies or by universities, hospitals, cancer centres, schools, and community organizations were not captured. </a:t>
            </a:r>
          </a:p>
          <a:p>
            <a:r>
              <a:rPr lang="en-US" dirty="0"/>
              <a:t>Investment figures for British Columbia may under-represent the cancer prevention investment for the province because the BC Cancer Agency and its Foundation did not contribute data to the CCRS during the reporting period.</a:t>
            </a:r>
          </a:p>
          <a:p>
            <a:r>
              <a:rPr lang="en-US" dirty="0"/>
              <a:t>Investments by industry are not part of the CCRS unless they are partnered dollars for projects funded by data contributors.</a:t>
            </a:r>
          </a:p>
        </p:txBody>
      </p:sp>
      <p:sp>
        <p:nvSpPr>
          <p:cNvPr id="13314" name="Title 1"/>
          <p:cNvSpPr>
            <a:spLocks noGrp="1"/>
          </p:cNvSpPr>
          <p:nvPr>
            <p:ph type="title"/>
          </p:nvPr>
        </p:nvSpPr>
        <p:spPr/>
        <p:txBody>
          <a:bodyPr/>
          <a:lstStyle/>
          <a:p>
            <a:r>
              <a:rPr lang="en-US" dirty="0"/>
              <a:t>Caveats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147" y="1763489"/>
            <a:ext cx="11089299" cy="4617445"/>
          </a:xfrm>
        </p:spPr>
        <p:txBody>
          <a:bodyPr>
            <a:normAutofit fontScale="77500" lnSpcReduction="20000"/>
          </a:bodyPr>
          <a:lstStyle/>
          <a:p>
            <a:r>
              <a:rPr lang="en-CA" dirty="0"/>
              <a:t>A total of $888.6M was invested in cancer risk and prevention research from 2005 to 2021. This represented 10% of the overall cancer research investment captured in this report. The investment has slowly levelled off since its peak in 2009. From 2018 to 2021, the investment remained fairly constant.</a:t>
            </a:r>
          </a:p>
          <a:p>
            <a:r>
              <a:rPr lang="en-CA" dirty="0"/>
              <a:t>Seven funders accounted for 73% of the 17-year investment. The Canadian Institutes of Health Research (CIHR) was the major funder each year and accounted for 32% of the overall 17-year investment. The Canadian Cancer Society (CCS) invested the second highest amount, accounting for 13% of the overall 17-year cancer risk and prevention investment.</a:t>
            </a:r>
          </a:p>
          <a:p>
            <a:r>
              <a:rPr lang="en-CA" dirty="0"/>
              <a:t>Investment in </a:t>
            </a:r>
            <a:r>
              <a:rPr lang="en-CA" dirty="0" err="1">
                <a:hlinkClick r:id="rId3"/>
              </a:rPr>
              <a:t>CanPath</a:t>
            </a:r>
            <a:r>
              <a:rPr lang="en-CA" dirty="0"/>
              <a:t> (Canadian Partnership for Tomorrow’s Health) by the Canadian Partnership Against Cancer and provincial funders formed a large proportion of the overall investment. As this infrastructure has moved from ‘build’ to ‘maintenance’ mode there has been a corresponding drop in the investment. Likewise, major investments in infrastructure projects administered by the Canada Foundation for Innovation also concluded in 2012.</a:t>
            </a:r>
          </a:p>
        </p:txBody>
      </p:sp>
      <p:sp>
        <p:nvSpPr>
          <p:cNvPr id="13314" name="Title 1"/>
          <p:cNvSpPr>
            <a:spLocks noGrp="1"/>
          </p:cNvSpPr>
          <p:nvPr>
            <p:ph type="title"/>
          </p:nvPr>
        </p:nvSpPr>
        <p:spPr/>
        <p:txBody>
          <a:bodyPr/>
          <a:lstStyle/>
          <a:p>
            <a:r>
              <a:rPr lang="en-US" dirty="0"/>
              <a:t>A1. Overall Investment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4" name="Picture 3">
            <a:extLst>
              <a:ext uri="{FF2B5EF4-FFF2-40B4-BE49-F238E27FC236}">
                <a16:creationId xmlns:a16="http://schemas.microsoft.com/office/drawing/2014/main" id="{327A9FE9-5E38-DF84-A2B3-4DF17B55D493}"/>
              </a:ext>
            </a:extLst>
          </p:cNvPr>
          <p:cNvPicPr>
            <a:picLocks noChangeAspect="1"/>
          </p:cNvPicPr>
          <p:nvPr/>
        </p:nvPicPr>
        <p:blipFill>
          <a:blip r:embed="rId2"/>
          <a:stretch>
            <a:fillRect/>
          </a:stretch>
        </p:blipFill>
        <p:spPr>
          <a:xfrm>
            <a:off x="781714" y="685804"/>
            <a:ext cx="10751003" cy="5655362"/>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1550</Words>
  <Application>Microsoft Office PowerPoint</Application>
  <PresentationFormat>Widescreen</PresentationFormat>
  <Paragraphs>86</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Gill Sans</vt:lpstr>
      <vt:lpstr>Segoe Pro</vt:lpstr>
      <vt:lpstr>Segoe UI</vt:lpstr>
      <vt:lpstr>Wingdings</vt:lpstr>
      <vt:lpstr>Office Theme</vt:lpstr>
      <vt:lpstr>Canada’s Investment in Cancer Risk and Prevention Research, 2005–2021</vt:lpstr>
      <vt:lpstr>Introduction</vt:lpstr>
      <vt:lpstr>Why report on this investment?</vt:lpstr>
      <vt:lpstr>Methodology</vt:lpstr>
      <vt:lpstr>Cancer Risk and Prevention Cube</vt:lpstr>
      <vt:lpstr>Reporting Conventions</vt:lpstr>
      <vt:lpstr>Caveats</vt:lpstr>
      <vt:lpstr>A1. Overall Investment </vt:lpstr>
      <vt:lpstr>PowerPoint Presentation</vt:lpstr>
      <vt:lpstr>INVESTMENT BY FUNDER [1], 2005‒2021 ($M)</vt:lpstr>
      <vt:lpstr>A2. Overall Investment</vt:lpstr>
      <vt:lpstr>PowerPoint Presentation</vt:lpstr>
      <vt:lpstr>PowerPoint Presentation</vt:lpstr>
      <vt:lpstr>PowerPoint Presentation</vt:lpstr>
      <vt:lpstr>PowerPoint Presentation</vt:lpstr>
      <vt:lpstr>B. Investment by Risk Factors</vt:lpstr>
      <vt:lpstr>17-year investment by risk factor (%)</vt:lpstr>
      <vt:lpstr>investment by risk factor, Three periods ($M)</vt:lpstr>
      <vt:lpstr>PowerPoint Presentation</vt:lpstr>
      <vt:lpstr>PowerPoint Presentation</vt:lpstr>
      <vt:lpstr>PowerPoint Presentation</vt:lpstr>
      <vt:lpstr>PowerPoint Presentation</vt:lpstr>
      <vt:lpstr>C.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81</cp:revision>
  <dcterms:created xsi:type="dcterms:W3CDTF">2019-03-06T10:58:11Z</dcterms:created>
  <dcterms:modified xsi:type="dcterms:W3CDTF">2023-11-23T16:32:58Z</dcterms:modified>
</cp:coreProperties>
</file>