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48" r:id="rId18"/>
    <p:sldId id="32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64" d="100"/>
          <a:sy n="64" d="100"/>
        </p:scale>
        <p:origin x="79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053E56A8-9CC4-4AAE-97D4-3747DAB47AE3}"/>
    <pc:docChg chg="undo custSel modSld modMainMaster">
      <pc:chgData name="Kimberly Badovinac" userId="628638f2-a94e-4c2b-b7e7-19012596bc6f" providerId="ADAL" clId="{053E56A8-9CC4-4AAE-97D4-3747DAB47AE3}" dt="2023-11-23T16:34:27.714" v="288" actId="27636"/>
      <pc:docMkLst>
        <pc:docMk/>
      </pc:docMkLst>
      <pc:sldChg chg="modSp mod">
        <pc:chgData name="Kimberly Badovinac" userId="628638f2-a94e-4c2b-b7e7-19012596bc6f" providerId="ADAL" clId="{053E56A8-9CC4-4AAE-97D4-3747DAB47AE3}" dt="2023-09-06T15:00:23.496" v="3" actId="20577"/>
        <pc:sldMkLst>
          <pc:docMk/>
          <pc:sldMk cId="4121575381" sldId="256"/>
        </pc:sldMkLst>
        <pc:spChg chg="mod">
          <ac:chgData name="Kimberly Badovinac" userId="628638f2-a94e-4c2b-b7e7-19012596bc6f" providerId="ADAL" clId="{053E56A8-9CC4-4AAE-97D4-3747DAB47AE3}" dt="2023-09-06T15:00:23.496" v="3" actId="20577"/>
          <ac:spMkLst>
            <pc:docMk/>
            <pc:sldMk cId="4121575381" sldId="256"/>
            <ac:spMk id="6" creationId="{544C517E-D5E7-41DA-B198-897D8F639A7D}"/>
          </ac:spMkLst>
        </pc:spChg>
      </pc:sldChg>
      <pc:sldChg chg="modSp mod">
        <pc:chgData name="Kimberly Badovinac" userId="628638f2-a94e-4c2b-b7e7-19012596bc6f" providerId="ADAL" clId="{053E56A8-9CC4-4AAE-97D4-3747DAB47AE3}" dt="2023-11-23T16:34:04.632" v="281" actId="20577"/>
        <pc:sldMkLst>
          <pc:docMk/>
          <pc:sldMk cId="0" sldId="274"/>
        </pc:sldMkLst>
        <pc:spChg chg="mod">
          <ac:chgData name="Kimberly Badovinac" userId="628638f2-a94e-4c2b-b7e7-19012596bc6f" providerId="ADAL" clId="{053E56A8-9CC4-4AAE-97D4-3747DAB47AE3}" dt="2023-11-23T16:34:04.632" v="281" actId="20577"/>
          <ac:spMkLst>
            <pc:docMk/>
            <pc:sldMk cId="0" sldId="274"/>
            <ac:spMk id="8195" creationId="{00000000-0000-0000-0000-000000000000}"/>
          </ac:spMkLst>
        </pc:spChg>
      </pc:sldChg>
      <pc:sldChg chg="modSp mod">
        <pc:chgData name="Kimberly Badovinac" userId="628638f2-a94e-4c2b-b7e7-19012596bc6f" providerId="ADAL" clId="{053E56A8-9CC4-4AAE-97D4-3747DAB47AE3}" dt="2023-09-06T15:04:22.751" v="37"/>
        <pc:sldMkLst>
          <pc:docMk/>
          <pc:sldMk cId="0" sldId="275"/>
        </pc:sldMkLst>
        <pc:spChg chg="mod">
          <ac:chgData name="Kimberly Badovinac" userId="628638f2-a94e-4c2b-b7e7-19012596bc6f" providerId="ADAL" clId="{053E56A8-9CC4-4AAE-97D4-3747DAB47AE3}" dt="2023-09-06T15:04:22.751" v="37"/>
          <ac:spMkLst>
            <pc:docMk/>
            <pc:sldMk cId="0" sldId="275"/>
            <ac:spMk id="3" creationId="{00000000-0000-0000-0000-000000000000}"/>
          </ac:spMkLst>
        </pc:spChg>
      </pc:sldChg>
      <pc:sldChg chg="modSp mod">
        <pc:chgData name="Kimberly Badovinac" userId="628638f2-a94e-4c2b-b7e7-19012596bc6f" providerId="ADAL" clId="{053E56A8-9CC4-4AAE-97D4-3747DAB47AE3}" dt="2023-09-06T15:04:48.987" v="55" actId="6549"/>
        <pc:sldMkLst>
          <pc:docMk/>
          <pc:sldMk cId="0" sldId="278"/>
        </pc:sldMkLst>
        <pc:spChg chg="mod">
          <ac:chgData name="Kimberly Badovinac" userId="628638f2-a94e-4c2b-b7e7-19012596bc6f" providerId="ADAL" clId="{053E56A8-9CC4-4AAE-97D4-3747DAB47AE3}" dt="2023-09-06T15:04:48.987" v="55" actId="6549"/>
          <ac:spMkLst>
            <pc:docMk/>
            <pc:sldMk cId="0" sldId="278"/>
            <ac:spMk id="3" creationId="{00000000-0000-0000-0000-000000000000}"/>
          </ac:spMkLst>
        </pc:spChg>
      </pc:sldChg>
      <pc:sldChg chg="modSp mod">
        <pc:chgData name="Kimberly Badovinac" userId="628638f2-a94e-4c2b-b7e7-19012596bc6f" providerId="ADAL" clId="{053E56A8-9CC4-4AAE-97D4-3747DAB47AE3}" dt="2023-09-06T15:07:07.874" v="80"/>
        <pc:sldMkLst>
          <pc:docMk/>
          <pc:sldMk cId="0" sldId="318"/>
        </pc:sldMkLst>
        <pc:spChg chg="mod">
          <ac:chgData name="Kimberly Badovinac" userId="628638f2-a94e-4c2b-b7e7-19012596bc6f" providerId="ADAL" clId="{053E56A8-9CC4-4AAE-97D4-3747DAB47AE3}" dt="2023-09-06T15:07:07.874" v="80"/>
          <ac:spMkLst>
            <pc:docMk/>
            <pc:sldMk cId="0" sldId="318"/>
            <ac:spMk id="3" creationId="{00000000-0000-0000-0000-000000000000}"/>
          </ac:spMkLst>
        </pc:spChg>
      </pc:sldChg>
      <pc:sldChg chg="addSp delSp modSp mod">
        <pc:chgData name="Kimberly Badovinac" userId="628638f2-a94e-4c2b-b7e7-19012596bc6f" providerId="ADAL" clId="{053E56A8-9CC4-4AAE-97D4-3747DAB47AE3}" dt="2023-09-06T15:31:47.433" v="216" actId="1076"/>
        <pc:sldMkLst>
          <pc:docMk/>
          <pc:sldMk cId="0" sldId="322"/>
        </pc:sldMkLst>
        <pc:grpChg chg="add mod">
          <ac:chgData name="Kimberly Badovinac" userId="628638f2-a94e-4c2b-b7e7-19012596bc6f" providerId="ADAL" clId="{053E56A8-9CC4-4AAE-97D4-3747DAB47AE3}" dt="2023-09-06T15:31:47.433" v="216" actId="1076"/>
          <ac:grpSpMkLst>
            <pc:docMk/>
            <pc:sldMk cId="0" sldId="322"/>
            <ac:grpSpMk id="6" creationId="{8056FF54-D9BC-DF13-A0B7-6F2894A3D8E5}"/>
          </ac:grpSpMkLst>
        </pc:grpChg>
        <pc:picChg chg="del">
          <ac:chgData name="Kimberly Badovinac" userId="628638f2-a94e-4c2b-b7e7-19012596bc6f" providerId="ADAL" clId="{053E56A8-9CC4-4AAE-97D4-3747DAB47AE3}" dt="2023-09-06T15:30:42.928" v="209" actId="478"/>
          <ac:picMkLst>
            <pc:docMk/>
            <pc:sldMk cId="0" sldId="322"/>
            <ac:picMk id="3" creationId="{DBFCD56C-F671-4080-8D75-169F8D9F9CB4}"/>
          </ac:picMkLst>
        </pc:picChg>
        <pc:picChg chg="mod">
          <ac:chgData name="Kimberly Badovinac" userId="628638f2-a94e-4c2b-b7e7-19012596bc6f" providerId="ADAL" clId="{053E56A8-9CC4-4AAE-97D4-3747DAB47AE3}" dt="2023-09-06T15:31:44.494" v="215" actId="164"/>
          <ac:picMkLst>
            <pc:docMk/>
            <pc:sldMk cId="0" sldId="322"/>
            <ac:picMk id="4" creationId="{917114E0-D5AC-8FCB-6C32-D1A38C1E3B64}"/>
          </ac:picMkLst>
        </pc:picChg>
        <pc:picChg chg="mod ord">
          <ac:chgData name="Kimberly Badovinac" userId="628638f2-a94e-4c2b-b7e7-19012596bc6f" providerId="ADAL" clId="{053E56A8-9CC4-4AAE-97D4-3747DAB47AE3}" dt="2023-09-06T15:31:44.494" v="215" actId="164"/>
          <ac:picMkLst>
            <pc:docMk/>
            <pc:sldMk cId="0" sldId="322"/>
            <ac:picMk id="5" creationId="{EE8105D4-8E17-9531-A4BB-1232F73E7FD8}"/>
          </ac:picMkLst>
        </pc:picChg>
        <pc:picChg chg="del">
          <ac:chgData name="Kimberly Badovinac" userId="628638f2-a94e-4c2b-b7e7-19012596bc6f" providerId="ADAL" clId="{053E56A8-9CC4-4AAE-97D4-3747DAB47AE3}" dt="2023-09-06T15:30:45.096" v="210" actId="478"/>
          <ac:picMkLst>
            <pc:docMk/>
            <pc:sldMk cId="0" sldId="322"/>
            <ac:picMk id="14" creationId="{99C11FD9-94B0-4904-AD07-10A6CDB73A21}"/>
          </ac:picMkLst>
        </pc:picChg>
      </pc:sldChg>
      <pc:sldChg chg="modSp mod">
        <pc:chgData name="Kimberly Badovinac" userId="628638f2-a94e-4c2b-b7e7-19012596bc6f" providerId="ADAL" clId="{053E56A8-9CC4-4AAE-97D4-3747DAB47AE3}" dt="2023-09-06T15:38:56.312" v="253" actId="207"/>
        <pc:sldMkLst>
          <pc:docMk/>
          <pc:sldMk cId="0" sldId="323"/>
        </pc:sldMkLst>
        <pc:spChg chg="mod">
          <ac:chgData name="Kimberly Badovinac" userId="628638f2-a94e-4c2b-b7e7-19012596bc6f" providerId="ADAL" clId="{053E56A8-9CC4-4AAE-97D4-3747DAB47AE3}" dt="2023-09-06T15:38:56.312" v="253" actId="207"/>
          <ac:spMkLst>
            <pc:docMk/>
            <pc:sldMk cId="0" sldId="323"/>
            <ac:spMk id="35843" creationId="{00000000-0000-0000-0000-000000000000}"/>
          </ac:spMkLst>
        </pc:spChg>
      </pc:sldChg>
      <pc:sldChg chg="modSp mod">
        <pc:chgData name="Kimberly Badovinac" userId="628638f2-a94e-4c2b-b7e7-19012596bc6f" providerId="ADAL" clId="{053E56A8-9CC4-4AAE-97D4-3747DAB47AE3}" dt="2023-09-06T15:15:53.067" v="132" actId="207"/>
        <pc:sldMkLst>
          <pc:docMk/>
          <pc:sldMk cId="0" sldId="326"/>
        </pc:sldMkLst>
        <pc:spChg chg="mod">
          <ac:chgData name="Kimberly Badovinac" userId="628638f2-a94e-4c2b-b7e7-19012596bc6f" providerId="ADAL" clId="{053E56A8-9CC4-4AAE-97D4-3747DAB47AE3}" dt="2023-09-06T15:15:53.067" v="132" actId="207"/>
          <ac:spMkLst>
            <pc:docMk/>
            <pc:sldMk cId="0" sldId="326"/>
            <ac:spMk id="3" creationId="{00000000-0000-0000-0000-000000000000}"/>
          </ac:spMkLst>
        </pc:spChg>
      </pc:sldChg>
      <pc:sldChg chg="addSp delSp modSp mod modClrScheme chgLayout">
        <pc:chgData name="Kimberly Badovinac" userId="628638f2-a94e-4c2b-b7e7-19012596bc6f" providerId="ADAL" clId="{053E56A8-9CC4-4AAE-97D4-3747DAB47AE3}" dt="2023-09-06T15:13:58.892" v="122" actId="164"/>
        <pc:sldMkLst>
          <pc:docMk/>
          <pc:sldMk cId="0" sldId="329"/>
        </pc:sldMkLst>
        <pc:spChg chg="mod ord">
          <ac:chgData name="Kimberly Badovinac" userId="628638f2-a94e-4c2b-b7e7-19012596bc6f" providerId="ADAL" clId="{053E56A8-9CC4-4AAE-97D4-3747DAB47AE3}" dt="2023-09-06T15:10:07.380" v="91" actId="700"/>
          <ac:spMkLst>
            <pc:docMk/>
            <pc:sldMk cId="0" sldId="329"/>
            <ac:spMk id="2" creationId="{321F03E2-5164-45E2-980F-2F1C90C28198}"/>
          </ac:spMkLst>
        </pc:spChg>
        <pc:spChg chg="add mod ord">
          <ac:chgData name="Kimberly Badovinac" userId="628638f2-a94e-4c2b-b7e7-19012596bc6f" providerId="ADAL" clId="{053E56A8-9CC4-4AAE-97D4-3747DAB47AE3}" dt="2023-09-06T15:10:18.668" v="94" actId="14100"/>
          <ac:spMkLst>
            <pc:docMk/>
            <pc:sldMk cId="0" sldId="329"/>
            <ac:spMk id="3" creationId="{D7DA5903-3748-DEAA-CD53-3A5019A74C80}"/>
          </ac:spMkLst>
        </pc:spChg>
        <pc:spChg chg="add mod">
          <ac:chgData name="Kimberly Badovinac" userId="628638f2-a94e-4c2b-b7e7-19012596bc6f" providerId="ADAL" clId="{053E56A8-9CC4-4AAE-97D4-3747DAB47AE3}" dt="2023-09-06T15:11:55.142" v="105" actId="255"/>
          <ac:spMkLst>
            <pc:docMk/>
            <pc:sldMk cId="0" sldId="329"/>
            <ac:spMk id="9" creationId="{CA061877-19DE-9892-778A-1DED42DD5AF7}"/>
          </ac:spMkLst>
        </pc:spChg>
        <pc:spChg chg="add del mod">
          <ac:chgData name="Kimberly Badovinac" userId="628638f2-a94e-4c2b-b7e7-19012596bc6f" providerId="ADAL" clId="{053E56A8-9CC4-4AAE-97D4-3747DAB47AE3}" dt="2023-09-06T15:12:29.923" v="109" actId="478"/>
          <ac:spMkLst>
            <pc:docMk/>
            <pc:sldMk cId="0" sldId="329"/>
            <ac:spMk id="13" creationId="{1DA52EED-8A7C-D8F8-89C0-B7480F560AF3}"/>
          </ac:spMkLst>
        </pc:spChg>
        <pc:grpChg chg="del">
          <ac:chgData name="Kimberly Badovinac" userId="628638f2-a94e-4c2b-b7e7-19012596bc6f" providerId="ADAL" clId="{053E56A8-9CC4-4AAE-97D4-3747DAB47AE3}" dt="2023-09-06T15:09:49.746" v="90" actId="478"/>
          <ac:grpSpMkLst>
            <pc:docMk/>
            <pc:sldMk cId="0" sldId="329"/>
            <ac:grpSpMk id="11" creationId="{DDC86707-9B28-46A9-A1CA-0B531E23B382}"/>
          </ac:grpSpMkLst>
        </pc:grpChg>
        <pc:grpChg chg="add mod">
          <ac:chgData name="Kimberly Badovinac" userId="628638f2-a94e-4c2b-b7e7-19012596bc6f" providerId="ADAL" clId="{053E56A8-9CC4-4AAE-97D4-3747DAB47AE3}" dt="2023-09-06T15:13:58.892" v="122" actId="164"/>
          <ac:grpSpMkLst>
            <pc:docMk/>
            <pc:sldMk cId="0" sldId="329"/>
            <ac:grpSpMk id="15" creationId="{90F680FB-D8A0-4252-367E-6888BD9622EF}"/>
          </ac:grpSpMkLst>
        </pc:grpChg>
        <pc:picChg chg="mod ord">
          <ac:chgData name="Kimberly Badovinac" userId="628638f2-a94e-4c2b-b7e7-19012596bc6f" providerId="ADAL" clId="{053E56A8-9CC4-4AAE-97D4-3747DAB47AE3}" dt="2023-09-06T15:13:58.892" v="122" actId="164"/>
          <ac:picMkLst>
            <pc:docMk/>
            <pc:sldMk cId="0" sldId="329"/>
            <ac:picMk id="5" creationId="{D1F50B32-C1E1-7A59-7EC0-21B00F6899C4}"/>
          </ac:picMkLst>
        </pc:picChg>
        <pc:picChg chg="mod ord">
          <ac:chgData name="Kimberly Badovinac" userId="628638f2-a94e-4c2b-b7e7-19012596bc6f" providerId="ADAL" clId="{053E56A8-9CC4-4AAE-97D4-3747DAB47AE3}" dt="2023-09-06T15:13:58.892" v="122" actId="164"/>
          <ac:picMkLst>
            <pc:docMk/>
            <pc:sldMk cId="0" sldId="329"/>
            <ac:picMk id="14" creationId="{DC421117-6806-9028-9A58-A142D9E6457D}"/>
          </ac:picMkLst>
        </pc:picChg>
      </pc:sldChg>
      <pc:sldChg chg="delSp modSp mod">
        <pc:chgData name="Kimberly Badovinac" userId="628638f2-a94e-4c2b-b7e7-19012596bc6f" providerId="ADAL" clId="{053E56A8-9CC4-4AAE-97D4-3747DAB47AE3}" dt="2023-09-06T15:17:35.339" v="143" actId="14100"/>
        <pc:sldMkLst>
          <pc:docMk/>
          <pc:sldMk cId="1215662704" sldId="334"/>
        </pc:sldMkLst>
        <pc:picChg chg="del">
          <ac:chgData name="Kimberly Badovinac" userId="628638f2-a94e-4c2b-b7e7-19012596bc6f" providerId="ADAL" clId="{053E56A8-9CC4-4AAE-97D4-3747DAB47AE3}" dt="2023-09-06T15:17:12.220" v="141" actId="478"/>
          <ac:picMkLst>
            <pc:docMk/>
            <pc:sldMk cId="1215662704" sldId="334"/>
            <ac:picMk id="3" creationId="{0B21C315-C75B-47F0-853D-E54CA43353B5}"/>
          </ac:picMkLst>
        </pc:picChg>
        <pc:picChg chg="mod">
          <ac:chgData name="Kimberly Badovinac" userId="628638f2-a94e-4c2b-b7e7-19012596bc6f" providerId="ADAL" clId="{053E56A8-9CC4-4AAE-97D4-3747DAB47AE3}" dt="2023-09-06T15:17:35.339" v="143" actId="14100"/>
          <ac:picMkLst>
            <pc:docMk/>
            <pc:sldMk cId="1215662704" sldId="334"/>
            <ac:picMk id="4" creationId="{2F6A56A5-3946-131C-C885-3145E2DF5D02}"/>
          </ac:picMkLst>
        </pc:picChg>
      </pc:sldChg>
      <pc:sldChg chg="delSp modSp mod">
        <pc:chgData name="Kimberly Badovinac" userId="628638f2-a94e-4c2b-b7e7-19012596bc6f" providerId="ADAL" clId="{053E56A8-9CC4-4AAE-97D4-3747DAB47AE3}" dt="2023-09-06T15:33:40.497" v="228" actId="14100"/>
        <pc:sldMkLst>
          <pc:docMk/>
          <pc:sldMk cId="371945633" sldId="335"/>
        </pc:sldMkLst>
        <pc:picChg chg="mod modCrop">
          <ac:chgData name="Kimberly Badovinac" userId="628638f2-a94e-4c2b-b7e7-19012596bc6f" providerId="ADAL" clId="{053E56A8-9CC4-4AAE-97D4-3747DAB47AE3}" dt="2023-09-06T15:33:40.497" v="228" actId="14100"/>
          <ac:picMkLst>
            <pc:docMk/>
            <pc:sldMk cId="371945633" sldId="335"/>
            <ac:picMk id="3" creationId="{4894553A-112F-9789-E3B5-26A244031979}"/>
          </ac:picMkLst>
        </pc:picChg>
        <pc:picChg chg="del">
          <ac:chgData name="Kimberly Badovinac" userId="628638f2-a94e-4c2b-b7e7-19012596bc6f" providerId="ADAL" clId="{053E56A8-9CC4-4AAE-97D4-3747DAB47AE3}" dt="2023-09-06T15:31:55.241" v="217" actId="478"/>
          <ac:picMkLst>
            <pc:docMk/>
            <pc:sldMk cId="371945633" sldId="335"/>
            <ac:picMk id="6" creationId="{72255A48-730F-442B-B3F8-B0C9C79A0E63}"/>
          </ac:picMkLst>
        </pc:picChg>
      </pc:sldChg>
      <pc:sldChg chg="addSp delSp modSp mod">
        <pc:chgData name="Kimberly Badovinac" userId="628638f2-a94e-4c2b-b7e7-19012596bc6f" providerId="ADAL" clId="{053E56A8-9CC4-4AAE-97D4-3747DAB47AE3}" dt="2023-09-06T15:39:57.396" v="258" actId="14100"/>
        <pc:sldMkLst>
          <pc:docMk/>
          <pc:sldMk cId="2414253539" sldId="336"/>
        </pc:sldMkLst>
        <pc:spChg chg="add del">
          <ac:chgData name="Kimberly Badovinac" userId="628638f2-a94e-4c2b-b7e7-19012596bc6f" providerId="ADAL" clId="{053E56A8-9CC4-4AAE-97D4-3747DAB47AE3}" dt="2023-09-06T15:39:45.753" v="256" actId="22"/>
          <ac:spMkLst>
            <pc:docMk/>
            <pc:sldMk cId="2414253539" sldId="336"/>
            <ac:spMk id="5" creationId="{A005F95D-A6A6-7E23-FF18-5D63D5DE6A50}"/>
          </ac:spMkLst>
        </pc:spChg>
        <pc:picChg chg="del">
          <ac:chgData name="Kimberly Badovinac" userId="628638f2-a94e-4c2b-b7e7-19012596bc6f" providerId="ADAL" clId="{053E56A8-9CC4-4AAE-97D4-3747DAB47AE3}" dt="2023-09-06T15:39:15.876" v="254" actId="478"/>
          <ac:picMkLst>
            <pc:docMk/>
            <pc:sldMk cId="2414253539" sldId="336"/>
            <ac:picMk id="4" creationId="{47188B6B-A79E-4FD6-8B3D-22D6351F81F5}"/>
          </ac:picMkLst>
        </pc:picChg>
        <pc:picChg chg="mod">
          <ac:chgData name="Kimberly Badovinac" userId="628638f2-a94e-4c2b-b7e7-19012596bc6f" providerId="ADAL" clId="{053E56A8-9CC4-4AAE-97D4-3747DAB47AE3}" dt="2023-09-06T15:39:57.396" v="258" actId="14100"/>
          <ac:picMkLst>
            <pc:docMk/>
            <pc:sldMk cId="2414253539" sldId="336"/>
            <ac:picMk id="6" creationId="{4613FE91-137C-D7C1-0380-B337371213C9}"/>
          </ac:picMkLst>
        </pc:picChg>
      </pc:sldChg>
      <pc:sldChg chg="delSp modSp mod">
        <pc:chgData name="Kimberly Badovinac" userId="628638f2-a94e-4c2b-b7e7-19012596bc6f" providerId="ADAL" clId="{053E56A8-9CC4-4AAE-97D4-3747DAB47AE3}" dt="2023-09-06T15:41:00.028" v="265" actId="14100"/>
        <pc:sldMkLst>
          <pc:docMk/>
          <pc:sldMk cId="2858699347" sldId="337"/>
        </pc:sldMkLst>
        <pc:picChg chg="del">
          <ac:chgData name="Kimberly Badovinac" userId="628638f2-a94e-4c2b-b7e7-19012596bc6f" providerId="ADAL" clId="{053E56A8-9CC4-4AAE-97D4-3747DAB47AE3}" dt="2023-09-06T15:40:37.772" v="263" actId="478"/>
          <ac:picMkLst>
            <pc:docMk/>
            <pc:sldMk cId="2858699347" sldId="337"/>
            <ac:picMk id="2" creationId="{EF33E1C2-7026-49BA-BC74-DC14BD4D6265}"/>
          </ac:picMkLst>
        </pc:picChg>
        <pc:picChg chg="mod">
          <ac:chgData name="Kimberly Badovinac" userId="628638f2-a94e-4c2b-b7e7-19012596bc6f" providerId="ADAL" clId="{053E56A8-9CC4-4AAE-97D4-3747DAB47AE3}" dt="2023-09-06T15:41:00.028" v="265" actId="14100"/>
          <ac:picMkLst>
            <pc:docMk/>
            <pc:sldMk cId="2858699347" sldId="337"/>
            <ac:picMk id="4" creationId="{AC5B89BD-F344-F1D8-FB84-EB9C8CE381A5}"/>
          </ac:picMkLst>
        </pc:picChg>
      </pc:sldChg>
      <pc:sldChg chg="delSp modSp mod">
        <pc:chgData name="Kimberly Badovinac" userId="628638f2-a94e-4c2b-b7e7-19012596bc6f" providerId="ADAL" clId="{053E56A8-9CC4-4AAE-97D4-3747DAB47AE3}" dt="2023-09-06T15:09:38.786" v="89" actId="14100"/>
        <pc:sldMkLst>
          <pc:docMk/>
          <pc:sldMk cId="2178471171" sldId="338"/>
        </pc:sldMkLst>
        <pc:picChg chg="del">
          <ac:chgData name="Kimberly Badovinac" userId="628638f2-a94e-4c2b-b7e7-19012596bc6f" providerId="ADAL" clId="{053E56A8-9CC4-4AAE-97D4-3747DAB47AE3}" dt="2023-09-06T15:08:14.818" v="81" actId="478"/>
          <ac:picMkLst>
            <pc:docMk/>
            <pc:sldMk cId="2178471171" sldId="338"/>
            <ac:picMk id="3" creationId="{9D61743D-E939-4C28-B749-41BDD68B6B44}"/>
          </ac:picMkLst>
        </pc:picChg>
        <pc:picChg chg="del mod">
          <ac:chgData name="Kimberly Badovinac" userId="628638f2-a94e-4c2b-b7e7-19012596bc6f" providerId="ADAL" clId="{053E56A8-9CC4-4AAE-97D4-3747DAB47AE3}" dt="2023-09-06T15:08:55.564" v="83" actId="478"/>
          <ac:picMkLst>
            <pc:docMk/>
            <pc:sldMk cId="2178471171" sldId="338"/>
            <ac:picMk id="4" creationId="{A954BDB2-6501-E700-BEA6-54502282F74A}"/>
          </ac:picMkLst>
        </pc:picChg>
        <pc:picChg chg="mod modCrop">
          <ac:chgData name="Kimberly Badovinac" userId="628638f2-a94e-4c2b-b7e7-19012596bc6f" providerId="ADAL" clId="{053E56A8-9CC4-4AAE-97D4-3747DAB47AE3}" dt="2023-09-06T15:09:38.786" v="89" actId="14100"/>
          <ac:picMkLst>
            <pc:docMk/>
            <pc:sldMk cId="2178471171" sldId="338"/>
            <ac:picMk id="5" creationId="{6F205720-15CC-BF51-5597-C70C8C99CB7A}"/>
          </ac:picMkLst>
        </pc:picChg>
      </pc:sldChg>
      <pc:sldChg chg="delSp modSp mod">
        <pc:chgData name="Kimberly Badovinac" userId="628638f2-a94e-4c2b-b7e7-19012596bc6f" providerId="ADAL" clId="{053E56A8-9CC4-4AAE-97D4-3747DAB47AE3}" dt="2023-09-06T15:16:34.339" v="136" actId="14100"/>
        <pc:sldMkLst>
          <pc:docMk/>
          <pc:sldMk cId="3232150716" sldId="339"/>
        </pc:sldMkLst>
        <pc:picChg chg="del">
          <ac:chgData name="Kimberly Badovinac" userId="628638f2-a94e-4c2b-b7e7-19012596bc6f" providerId="ADAL" clId="{053E56A8-9CC4-4AAE-97D4-3747DAB47AE3}" dt="2023-09-06T15:15:57.859" v="133" actId="478"/>
          <ac:picMkLst>
            <pc:docMk/>
            <pc:sldMk cId="3232150716" sldId="339"/>
            <ac:picMk id="3" creationId="{C2795972-3577-40DF-9CCF-76660E1137DC}"/>
          </ac:picMkLst>
        </pc:picChg>
        <pc:picChg chg="mod">
          <ac:chgData name="Kimberly Badovinac" userId="628638f2-a94e-4c2b-b7e7-19012596bc6f" providerId="ADAL" clId="{053E56A8-9CC4-4AAE-97D4-3747DAB47AE3}" dt="2023-09-06T15:16:34.339" v="136" actId="14100"/>
          <ac:picMkLst>
            <pc:docMk/>
            <pc:sldMk cId="3232150716" sldId="339"/>
            <ac:picMk id="4" creationId="{8F586A43-C6B7-207E-1F2F-79CD8A7049B8}"/>
          </ac:picMkLst>
        </pc:picChg>
      </pc:sldChg>
      <pc:sldChg chg="delSp modSp mod">
        <pc:chgData name="Kimberly Badovinac" userId="628638f2-a94e-4c2b-b7e7-19012596bc6f" providerId="ADAL" clId="{053E56A8-9CC4-4AAE-97D4-3747DAB47AE3}" dt="2023-09-06T15:18:03.356" v="145" actId="1076"/>
        <pc:sldMkLst>
          <pc:docMk/>
          <pc:sldMk cId="1190913627" sldId="340"/>
        </pc:sldMkLst>
        <pc:picChg chg="del">
          <ac:chgData name="Kimberly Badovinac" userId="628638f2-a94e-4c2b-b7e7-19012596bc6f" providerId="ADAL" clId="{053E56A8-9CC4-4AAE-97D4-3747DAB47AE3}" dt="2023-09-06T15:17:40.892" v="144" actId="478"/>
          <ac:picMkLst>
            <pc:docMk/>
            <pc:sldMk cId="1190913627" sldId="340"/>
            <ac:picMk id="2" creationId="{6FE1757C-0BED-4EBF-93A5-559506A5E886}"/>
          </ac:picMkLst>
        </pc:picChg>
        <pc:picChg chg="mod">
          <ac:chgData name="Kimberly Badovinac" userId="628638f2-a94e-4c2b-b7e7-19012596bc6f" providerId="ADAL" clId="{053E56A8-9CC4-4AAE-97D4-3747DAB47AE3}" dt="2023-09-06T15:18:03.356" v="145" actId="1076"/>
          <ac:picMkLst>
            <pc:docMk/>
            <pc:sldMk cId="1190913627" sldId="340"/>
            <ac:picMk id="4" creationId="{A41D170D-3702-CCA9-A957-C3BCE5570B7D}"/>
          </ac:picMkLst>
        </pc:picChg>
      </pc:sldChg>
      <pc:sldChg chg="delSp modSp mod">
        <pc:chgData name="Kimberly Badovinac" userId="628638f2-a94e-4c2b-b7e7-19012596bc6f" providerId="ADAL" clId="{053E56A8-9CC4-4AAE-97D4-3747DAB47AE3}" dt="2023-09-06T15:17:07.516" v="140" actId="14100"/>
        <pc:sldMkLst>
          <pc:docMk/>
          <pc:sldMk cId="804302406" sldId="341"/>
        </pc:sldMkLst>
        <pc:picChg chg="mod">
          <ac:chgData name="Kimberly Badovinac" userId="628638f2-a94e-4c2b-b7e7-19012596bc6f" providerId="ADAL" clId="{053E56A8-9CC4-4AAE-97D4-3747DAB47AE3}" dt="2023-09-06T15:17:07.516" v="140" actId="14100"/>
          <ac:picMkLst>
            <pc:docMk/>
            <pc:sldMk cId="804302406" sldId="341"/>
            <ac:picMk id="2" creationId="{CB8A494B-E695-C8F7-3577-2CC1579E3220}"/>
          </ac:picMkLst>
        </pc:picChg>
        <pc:picChg chg="del">
          <ac:chgData name="Kimberly Badovinac" userId="628638f2-a94e-4c2b-b7e7-19012596bc6f" providerId="ADAL" clId="{053E56A8-9CC4-4AAE-97D4-3747DAB47AE3}" dt="2023-09-06T15:16:37.940" v="137" actId="478"/>
          <ac:picMkLst>
            <pc:docMk/>
            <pc:sldMk cId="804302406" sldId="341"/>
            <ac:picMk id="4" creationId="{90229D01-278F-488B-93D1-BA00FF764C7B}"/>
          </ac:picMkLst>
        </pc:picChg>
      </pc:sldChg>
      <pc:sldChg chg="modSp mod">
        <pc:chgData name="Kimberly Badovinac" userId="628638f2-a94e-4c2b-b7e7-19012596bc6f" providerId="ADAL" clId="{053E56A8-9CC4-4AAE-97D4-3747DAB47AE3}" dt="2023-09-06T15:26:20.846" v="190" actId="6549"/>
        <pc:sldMkLst>
          <pc:docMk/>
          <pc:sldMk cId="0" sldId="342"/>
        </pc:sldMkLst>
        <pc:spChg chg="mod">
          <ac:chgData name="Kimberly Badovinac" userId="628638f2-a94e-4c2b-b7e7-19012596bc6f" providerId="ADAL" clId="{053E56A8-9CC4-4AAE-97D4-3747DAB47AE3}" dt="2023-09-06T15:26:20.846" v="190" actId="6549"/>
          <ac:spMkLst>
            <pc:docMk/>
            <pc:sldMk cId="0" sldId="342"/>
            <ac:spMk id="3" creationId="{00000000-0000-0000-0000-000000000000}"/>
          </ac:spMkLst>
        </pc:spChg>
      </pc:sldChg>
      <pc:sldChg chg="modSp mod">
        <pc:chgData name="Kimberly Badovinac" userId="628638f2-a94e-4c2b-b7e7-19012596bc6f" providerId="ADAL" clId="{053E56A8-9CC4-4AAE-97D4-3747DAB47AE3}" dt="2023-11-23T16:34:27.714" v="288" actId="27636"/>
        <pc:sldMkLst>
          <pc:docMk/>
          <pc:sldMk cId="0" sldId="343"/>
        </pc:sldMkLst>
        <pc:spChg chg="mod">
          <ac:chgData name="Kimberly Badovinac" userId="628638f2-a94e-4c2b-b7e7-19012596bc6f" providerId="ADAL" clId="{053E56A8-9CC4-4AAE-97D4-3747DAB47AE3}" dt="2023-11-23T16:34:27.714" v="288" actId="27636"/>
          <ac:spMkLst>
            <pc:docMk/>
            <pc:sldMk cId="0" sldId="343"/>
            <ac:spMk id="3" creationId="{00000000-0000-0000-0000-000000000000}"/>
          </ac:spMkLst>
        </pc:spChg>
      </pc:sldChg>
      <pc:sldChg chg="delSp modSp mod">
        <pc:chgData name="Kimberly Badovinac" userId="628638f2-a94e-4c2b-b7e7-19012596bc6f" providerId="ADAL" clId="{053E56A8-9CC4-4AAE-97D4-3747DAB47AE3}" dt="2023-09-06T15:33:27.706" v="226" actId="1076"/>
        <pc:sldMkLst>
          <pc:docMk/>
          <pc:sldMk cId="2866453868" sldId="345"/>
        </pc:sldMkLst>
        <pc:picChg chg="del">
          <ac:chgData name="Kimberly Badovinac" userId="628638f2-a94e-4c2b-b7e7-19012596bc6f" providerId="ADAL" clId="{053E56A8-9CC4-4AAE-97D4-3747DAB47AE3}" dt="2023-09-06T15:32:55.905" v="223" actId="478"/>
          <ac:picMkLst>
            <pc:docMk/>
            <pc:sldMk cId="2866453868" sldId="345"/>
            <ac:picMk id="3" creationId="{711D8FE8-6C01-48EB-A755-96792DFD994D}"/>
          </ac:picMkLst>
        </pc:picChg>
        <pc:picChg chg="mod modCrop">
          <ac:chgData name="Kimberly Badovinac" userId="628638f2-a94e-4c2b-b7e7-19012596bc6f" providerId="ADAL" clId="{053E56A8-9CC4-4AAE-97D4-3747DAB47AE3}" dt="2023-09-06T15:33:27.706" v="226" actId="1076"/>
          <ac:picMkLst>
            <pc:docMk/>
            <pc:sldMk cId="2866453868" sldId="345"/>
            <ac:picMk id="4" creationId="{9C789B22-5E0A-56F4-5D0D-13898E170AA7}"/>
          </ac:picMkLst>
        </pc:picChg>
      </pc:sldChg>
      <pc:sldChg chg="delSp modSp mod">
        <pc:chgData name="Kimberly Badovinac" userId="628638f2-a94e-4c2b-b7e7-19012596bc6f" providerId="ADAL" clId="{053E56A8-9CC4-4AAE-97D4-3747DAB47AE3}" dt="2023-09-06T15:34:20.274" v="234" actId="14100"/>
        <pc:sldMkLst>
          <pc:docMk/>
          <pc:sldMk cId="2953002263" sldId="346"/>
        </pc:sldMkLst>
        <pc:picChg chg="del">
          <ac:chgData name="Kimberly Badovinac" userId="628638f2-a94e-4c2b-b7e7-19012596bc6f" providerId="ADAL" clId="{053E56A8-9CC4-4AAE-97D4-3747DAB47AE3}" dt="2023-09-06T15:33:46.602" v="229" actId="478"/>
          <ac:picMkLst>
            <pc:docMk/>
            <pc:sldMk cId="2953002263" sldId="346"/>
            <ac:picMk id="3" creationId="{FDA57B01-B30B-440D-89C2-AC1E8E3A6714}"/>
          </ac:picMkLst>
        </pc:picChg>
        <pc:picChg chg="mod modCrop">
          <ac:chgData name="Kimberly Badovinac" userId="628638f2-a94e-4c2b-b7e7-19012596bc6f" providerId="ADAL" clId="{053E56A8-9CC4-4AAE-97D4-3747DAB47AE3}" dt="2023-09-06T15:34:20.274" v="234" actId="14100"/>
          <ac:picMkLst>
            <pc:docMk/>
            <pc:sldMk cId="2953002263" sldId="346"/>
            <ac:picMk id="4" creationId="{CDEEC8B3-F558-8E94-50C5-D339419AEFD9}"/>
          </ac:picMkLst>
        </pc:picChg>
      </pc:sldChg>
      <pc:sldChg chg="delSp modSp mod">
        <pc:chgData name="Kimberly Badovinac" userId="628638f2-a94e-4c2b-b7e7-19012596bc6f" providerId="ADAL" clId="{053E56A8-9CC4-4AAE-97D4-3747DAB47AE3}" dt="2023-09-06T15:35:08.203" v="239" actId="732"/>
        <pc:sldMkLst>
          <pc:docMk/>
          <pc:sldMk cId="3148896892" sldId="347"/>
        </pc:sldMkLst>
        <pc:picChg chg="del">
          <ac:chgData name="Kimberly Badovinac" userId="628638f2-a94e-4c2b-b7e7-19012596bc6f" providerId="ADAL" clId="{053E56A8-9CC4-4AAE-97D4-3747DAB47AE3}" dt="2023-09-06T15:34:24.586" v="235" actId="478"/>
          <ac:picMkLst>
            <pc:docMk/>
            <pc:sldMk cId="3148896892" sldId="347"/>
            <ac:picMk id="3" creationId="{E7E1BFFD-1B2D-4CD5-B3D6-E6744791DBBC}"/>
          </ac:picMkLst>
        </pc:picChg>
        <pc:picChg chg="mod modCrop">
          <ac:chgData name="Kimberly Badovinac" userId="628638f2-a94e-4c2b-b7e7-19012596bc6f" providerId="ADAL" clId="{053E56A8-9CC4-4AAE-97D4-3747DAB47AE3}" dt="2023-09-06T15:35:08.203" v="239" actId="732"/>
          <ac:picMkLst>
            <pc:docMk/>
            <pc:sldMk cId="3148896892" sldId="347"/>
            <ac:picMk id="4" creationId="{C90A242B-9D35-110E-E10C-19C9946F921C}"/>
          </ac:picMkLst>
        </pc:picChg>
      </pc:sldChg>
      <pc:sldChg chg="addSp delSp modSp mod modClrScheme chgLayout">
        <pc:chgData name="Kimberly Badovinac" userId="628638f2-a94e-4c2b-b7e7-19012596bc6f" providerId="ADAL" clId="{053E56A8-9CC4-4AAE-97D4-3747DAB47AE3}" dt="2023-09-06T15:30:37.120" v="208" actId="1076"/>
        <pc:sldMkLst>
          <pc:docMk/>
          <pc:sldMk cId="3510219923" sldId="348"/>
        </pc:sldMkLst>
        <pc:spChg chg="mod ord">
          <ac:chgData name="Kimberly Badovinac" userId="628638f2-a94e-4c2b-b7e7-19012596bc6f" providerId="ADAL" clId="{053E56A8-9CC4-4AAE-97D4-3747DAB47AE3}" dt="2023-09-06T15:29:58.731" v="198" actId="700"/>
          <ac:spMkLst>
            <pc:docMk/>
            <pc:sldMk cId="3510219923" sldId="348"/>
            <ac:spMk id="2" creationId="{02727A49-205C-4E63-ACE7-3988154FD948}"/>
          </ac:spMkLst>
        </pc:spChg>
        <pc:spChg chg="add mod ord">
          <ac:chgData name="Kimberly Badovinac" userId="628638f2-a94e-4c2b-b7e7-19012596bc6f" providerId="ADAL" clId="{053E56A8-9CC4-4AAE-97D4-3747DAB47AE3}" dt="2023-09-06T15:30:37.120" v="208" actId="1076"/>
          <ac:spMkLst>
            <pc:docMk/>
            <pc:sldMk cId="3510219923" sldId="348"/>
            <ac:spMk id="6" creationId="{8FD43B83-01C4-E2FB-BE2A-6C19C7C39E5E}"/>
          </ac:spMkLst>
        </pc:spChg>
        <pc:picChg chg="del">
          <ac:chgData name="Kimberly Badovinac" userId="628638f2-a94e-4c2b-b7e7-19012596bc6f" providerId="ADAL" clId="{053E56A8-9CC4-4AAE-97D4-3747DAB47AE3}" dt="2023-09-06T15:26:43.239" v="191" actId="478"/>
          <ac:picMkLst>
            <pc:docMk/>
            <pc:sldMk cId="3510219923" sldId="348"/>
            <ac:picMk id="3" creationId="{0BCE33C1-9700-4626-953B-FDB7AED2BBD5}"/>
          </ac:picMkLst>
        </pc:picChg>
        <pc:picChg chg="del mod">
          <ac:chgData name="Kimberly Badovinac" userId="628638f2-a94e-4c2b-b7e7-19012596bc6f" providerId="ADAL" clId="{053E56A8-9CC4-4AAE-97D4-3747DAB47AE3}" dt="2023-09-06T15:29:20.897" v="193" actId="478"/>
          <ac:picMkLst>
            <pc:docMk/>
            <pc:sldMk cId="3510219923" sldId="348"/>
            <ac:picMk id="4" creationId="{2C2AA0DA-42FB-8CDB-D6D4-CD9E4A6DA5D4}"/>
          </ac:picMkLst>
        </pc:picChg>
        <pc:picChg chg="mod">
          <ac:chgData name="Kimberly Badovinac" userId="628638f2-a94e-4c2b-b7e7-19012596bc6f" providerId="ADAL" clId="{053E56A8-9CC4-4AAE-97D4-3747DAB47AE3}" dt="2023-09-06T15:30:03.728" v="199" actId="14100"/>
          <ac:picMkLst>
            <pc:docMk/>
            <pc:sldMk cId="3510219923" sldId="348"/>
            <ac:picMk id="5" creationId="{09740E29-DFDE-793D-1705-7D12D32CAE68}"/>
          </ac:picMkLst>
        </pc:picChg>
      </pc:sldChg>
      <pc:sldChg chg="delSp modSp mod">
        <pc:chgData name="Kimberly Badovinac" userId="628638f2-a94e-4c2b-b7e7-19012596bc6f" providerId="ADAL" clId="{053E56A8-9CC4-4AAE-97D4-3747DAB47AE3}" dt="2023-09-06T15:40:33.716" v="262" actId="1076"/>
        <pc:sldMkLst>
          <pc:docMk/>
          <pc:sldMk cId="4037344061" sldId="349"/>
        </pc:sldMkLst>
        <pc:picChg chg="mod">
          <ac:chgData name="Kimberly Badovinac" userId="628638f2-a94e-4c2b-b7e7-19012596bc6f" providerId="ADAL" clId="{053E56A8-9CC4-4AAE-97D4-3747DAB47AE3}" dt="2023-09-06T15:40:33.716" v="262" actId="1076"/>
          <ac:picMkLst>
            <pc:docMk/>
            <pc:sldMk cId="4037344061" sldId="349"/>
            <ac:picMk id="3" creationId="{2A5B394F-6AA0-E199-95AB-8D14015C5F4A}"/>
          </ac:picMkLst>
        </pc:picChg>
        <pc:picChg chg="del">
          <ac:chgData name="Kimberly Badovinac" userId="628638f2-a94e-4c2b-b7e7-19012596bc6f" providerId="ADAL" clId="{053E56A8-9CC4-4AAE-97D4-3747DAB47AE3}" dt="2023-09-06T15:40:01.467" v="259" actId="478"/>
          <ac:picMkLst>
            <pc:docMk/>
            <pc:sldMk cId="4037344061" sldId="349"/>
            <ac:picMk id="11" creationId="{A806A854-C5D1-477E-93D9-E746CECD6941}"/>
          </ac:picMkLst>
        </pc:picChg>
      </pc:sldChg>
      <pc:sldChg chg="modSp mod">
        <pc:chgData name="Kimberly Badovinac" userId="628638f2-a94e-4c2b-b7e7-19012596bc6f" providerId="ADAL" clId="{053E56A8-9CC4-4AAE-97D4-3747DAB47AE3}" dt="2023-09-14T17:19:48.518" v="277" actId="20577"/>
        <pc:sldMkLst>
          <pc:docMk/>
          <pc:sldMk cId="1257194498" sldId="350"/>
        </pc:sldMkLst>
        <pc:graphicFrameChg chg="modGraphic">
          <ac:chgData name="Kimberly Badovinac" userId="628638f2-a94e-4c2b-b7e7-19012596bc6f" providerId="ADAL" clId="{053E56A8-9CC4-4AAE-97D4-3747DAB47AE3}" dt="2023-09-14T17:19:48.518" v="277" actId="20577"/>
          <ac:graphicFrameMkLst>
            <pc:docMk/>
            <pc:sldMk cId="1257194498" sldId="350"/>
            <ac:graphicFrameMk id="2" creationId="{1481552E-3726-4822-81B2-0E2AB1C55993}"/>
          </ac:graphicFrameMkLst>
        </pc:graphicFrameChg>
      </pc:sldChg>
      <pc:sldMasterChg chg="modSldLayout">
        <pc:chgData name="Kimberly Badovinac" userId="628638f2-a94e-4c2b-b7e7-19012596bc6f" providerId="ADAL" clId="{053E56A8-9CC4-4AAE-97D4-3747DAB47AE3}" dt="2023-11-23T16:33:32.746" v="279" actId="20577"/>
        <pc:sldMasterMkLst>
          <pc:docMk/>
          <pc:sldMasterMk cId="1203709391" sldId="2147483648"/>
        </pc:sldMasterMkLst>
        <pc:sldLayoutChg chg="modSp mod">
          <pc:chgData name="Kimberly Badovinac" userId="628638f2-a94e-4c2b-b7e7-19012596bc6f" providerId="ADAL" clId="{053E56A8-9CC4-4AAE-97D4-3747DAB47AE3}" dt="2023-11-23T16:33:32.746" v="279" actId="20577"/>
          <pc:sldLayoutMkLst>
            <pc:docMk/>
            <pc:sldMasterMk cId="1203709391" sldId="2147483648"/>
            <pc:sldLayoutMk cId="1039140249" sldId="2147483649"/>
          </pc:sldLayoutMkLst>
          <pc:spChg chg="mod">
            <ac:chgData name="Kimberly Badovinac" userId="628638f2-a94e-4c2b-b7e7-19012596bc6f" providerId="ADAL" clId="{053E56A8-9CC4-4AAE-97D4-3747DAB47AE3}" dt="2023-11-23T16:33:32.746" v="279" actId="20577"/>
            <ac:spMkLst>
              <pc:docMk/>
              <pc:sldMasterMk cId="1203709391" sldId="2147483648"/>
              <pc:sldLayoutMk cId="1039140249" sldId="2147483649"/>
              <ac:spMk id="5" creationId="{66DAE912-552C-43EC-8E9F-D0CF9DCADEE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01976" y="3259723"/>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décembre</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descr="Text&#10;&#10;Description automatically generated">
            <a:extLst>
              <a:ext uri="{FF2B5EF4-FFF2-40B4-BE49-F238E27FC236}">
                <a16:creationId xmlns:a16="http://schemas.microsoft.com/office/drawing/2014/main" id="{9FE4E0FB-860C-4567-82B8-4AD3CAB757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50215"/>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11/23/2023</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csa.ca/sites/default/files/2023-01/CCSA_Canada_Guidance_on_Alcohol_and_Health_Final_Report_fr_0.pdf" TargetMode="External"/><Relationship Id="rId2" Type="http://schemas.openxmlformats.org/officeDocument/2006/relationships/hyperlink" Target="https://www.thelancet.com/pdfs/journals/lanonc/PIIS1470-2045(21)0027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8651827/" TargetMode="External"/><Relationship Id="rId2" Type="http://schemas.openxmlformats.org/officeDocument/2006/relationships/hyperlink" Target="https://prevent.cancer.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path.ca/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Autofit/>
          </a:bodyPr>
          <a:lstStyle/>
          <a:p>
            <a:r>
              <a:rPr lang="fr-FR" sz="2500" dirty="0"/>
              <a:t>Investissements dans la recherche sur les facteurs de risque de cancer et la prévention AU CANADA de 2005 à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F680FB-D8A0-4252-367E-6888BD9622EF}"/>
              </a:ext>
            </a:extLst>
          </p:cNvPr>
          <p:cNvGrpSpPr/>
          <p:nvPr/>
        </p:nvGrpSpPr>
        <p:grpSpPr>
          <a:xfrm>
            <a:off x="844826" y="1679022"/>
            <a:ext cx="10932690" cy="3111640"/>
            <a:chOff x="844826" y="1679022"/>
            <a:chExt cx="10932690" cy="3111640"/>
          </a:xfrm>
        </p:grpSpPr>
        <p:pic>
          <p:nvPicPr>
            <p:cNvPr id="14" name="Picture 13">
              <a:extLst>
                <a:ext uri="{FF2B5EF4-FFF2-40B4-BE49-F238E27FC236}">
                  <a16:creationId xmlns:a16="http://schemas.microsoft.com/office/drawing/2014/main" id="{DC421117-6806-9028-9A58-A142D9E6457D}"/>
                </a:ext>
              </a:extLst>
            </p:cNvPr>
            <p:cNvPicPr>
              <a:picLocks noChangeAspect="1"/>
            </p:cNvPicPr>
            <p:nvPr/>
          </p:nvPicPr>
          <p:blipFill>
            <a:blip r:embed="rId2"/>
            <a:stretch>
              <a:fillRect/>
            </a:stretch>
          </p:blipFill>
          <p:spPr>
            <a:xfrm>
              <a:off x="3856382" y="1939510"/>
              <a:ext cx="7921134" cy="2851152"/>
            </a:xfrm>
            <a:prstGeom prst="rect">
              <a:avLst/>
            </a:prstGeom>
          </p:spPr>
        </p:pic>
        <p:pic>
          <p:nvPicPr>
            <p:cNvPr id="5" name="Picture 4">
              <a:extLst>
                <a:ext uri="{FF2B5EF4-FFF2-40B4-BE49-F238E27FC236}">
                  <a16:creationId xmlns:a16="http://schemas.microsoft.com/office/drawing/2014/main" id="{D1F50B32-C1E1-7A59-7EC0-21B00F6899C4}"/>
                </a:ext>
              </a:extLst>
            </p:cNvPr>
            <p:cNvPicPr>
              <a:picLocks noChangeAspect="1"/>
            </p:cNvPicPr>
            <p:nvPr/>
          </p:nvPicPr>
          <p:blipFill>
            <a:blip r:embed="rId3"/>
            <a:stretch>
              <a:fillRect/>
            </a:stretch>
          </p:blipFill>
          <p:spPr>
            <a:xfrm>
              <a:off x="844826" y="1679022"/>
              <a:ext cx="10932690" cy="3109017"/>
            </a:xfrm>
            <a:prstGeom prst="rect">
              <a:avLst/>
            </a:prstGeom>
          </p:spPr>
        </p:pic>
      </p:grpSp>
      <p:sp>
        <p:nvSpPr>
          <p:cNvPr id="3" name="Title 2">
            <a:extLst>
              <a:ext uri="{FF2B5EF4-FFF2-40B4-BE49-F238E27FC236}">
                <a16:creationId xmlns:a16="http://schemas.microsoft.com/office/drawing/2014/main" id="{D7DA5903-3748-DEAA-CD53-3A5019A74C80}"/>
              </a:ext>
            </a:extLst>
          </p:cNvPr>
          <p:cNvSpPr>
            <a:spLocks noGrp="1"/>
          </p:cNvSpPr>
          <p:nvPr>
            <p:ph type="title"/>
          </p:nvPr>
        </p:nvSpPr>
        <p:spPr>
          <a:xfrm>
            <a:off x="745147" y="685804"/>
            <a:ext cx="11065853" cy="715613"/>
          </a:xfrm>
        </p:spPr>
        <p:txBody>
          <a:bodyPr>
            <a:normAutofit/>
          </a:bodyPr>
          <a:lstStyle/>
          <a:p>
            <a:r>
              <a:rPr lang="fr-FR" sz="2400" b="1" i="0" u="none" strike="noStrike" dirty="0">
                <a:solidFill>
                  <a:srgbClr val="808080"/>
                </a:solidFill>
                <a:effectLst/>
                <a:latin typeface="Segoe UI" panose="020B0502040204020203" pitchFamily="34" charset="0"/>
              </a:rPr>
              <a:t>INVESTISSEMENT PAR BAILLEUR DE FONDS [1], 2005 À 2021 (M$)</a:t>
            </a:r>
            <a:endParaRPr lang="en-CA" sz="2400" dirty="0"/>
          </a:p>
        </p:txBody>
      </p:sp>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sp>
        <p:nvSpPr>
          <p:cNvPr id="9" name="TextBox 8">
            <a:extLst>
              <a:ext uri="{FF2B5EF4-FFF2-40B4-BE49-F238E27FC236}">
                <a16:creationId xmlns:a16="http://schemas.microsoft.com/office/drawing/2014/main" id="{CA061877-19DE-9892-778A-1DED42DD5AF7}"/>
              </a:ext>
            </a:extLst>
          </p:cNvPr>
          <p:cNvSpPr txBox="1"/>
          <p:nvPr/>
        </p:nvSpPr>
        <p:spPr>
          <a:xfrm>
            <a:off x="844826" y="4860235"/>
            <a:ext cx="10605052" cy="461665"/>
          </a:xfrm>
          <a:prstGeom prst="rect">
            <a:avLst/>
          </a:prstGeom>
          <a:noFill/>
        </p:spPr>
        <p:txBody>
          <a:bodyPr wrap="square" rtlCol="0">
            <a:spAutoFit/>
          </a:bodyPr>
          <a:lstStyle/>
          <a:p>
            <a:r>
              <a:rPr lang="fr-FR" sz="1200" dirty="0">
                <a:latin typeface="Segoe UI" panose="020B0502040204020203" pitchFamily="34" charset="0"/>
                <a:cs typeface="Segoe UI" panose="020B0502040204020203" pitchFamily="34" charset="0"/>
              </a:rPr>
              <a:t>[1] Les organisations dont l'investissement sur 17 ans dépasse 30 M$ sont mentionnées. </a:t>
            </a:r>
          </a:p>
          <a:p>
            <a:r>
              <a:rPr lang="fr-FR" sz="1200" dirty="0">
                <a:latin typeface="Segoe UI" panose="020B0502040204020203" pitchFamily="34" charset="0"/>
                <a:cs typeface="Segoe UI" panose="020B0502040204020203" pitchFamily="34" charset="0"/>
              </a:rPr>
              <a:t>[2] Alberta </a:t>
            </a:r>
            <a:r>
              <a:rPr lang="fr-FR" sz="1200" dirty="0" err="1">
                <a:latin typeface="Segoe UI" panose="020B0502040204020203" pitchFamily="34" charset="0"/>
                <a:cs typeface="Segoe UI" panose="020B0502040204020203" pitchFamily="34" charset="0"/>
              </a:rPr>
              <a:t>Innovates</a:t>
            </a:r>
            <a:r>
              <a:rPr lang="fr-FR" sz="1200" dirty="0">
                <a:latin typeface="Segoe UI" panose="020B0502040204020203" pitchFamily="34" charset="0"/>
                <a:cs typeface="Segoe UI" panose="020B0502040204020203" pitchFamily="34" charset="0"/>
              </a:rPr>
              <a:t> n’a pas soumis de données pour les années 2020 et 2021.</a:t>
            </a:r>
            <a:endParaRPr lang="en-CA" sz="1200" dirty="0">
              <a:latin typeface="Segoe UI" panose="020B0502040204020203" pitchFamily="34" charset="0"/>
              <a:cs typeface="Segoe UI"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solidFill>
                  <a:srgbClr val="FF0000"/>
                </a:solidFill>
              </a:rPr>
              <a:t>Investment in research on the causes and risk factors involved in cancer has continued to form the largest part of the annual investments.</a:t>
            </a:r>
          </a:p>
          <a:p>
            <a:r>
              <a:rPr lang="en-US" sz="2000" dirty="0">
                <a:solidFill>
                  <a:srgbClr val="FF0000"/>
                </a:solidFill>
              </a:rPr>
              <a:t>The comparison of the three periods (2007-2011, 2012-2016, 2017-2021) shows how the overall trend was the result of the reduced investment in infrastructure (</a:t>
            </a:r>
            <a:r>
              <a:rPr lang="en-US" sz="2000" dirty="0" err="1">
                <a:solidFill>
                  <a:srgbClr val="FF0000"/>
                </a:solidFill>
              </a:rPr>
              <a:t>CanPath</a:t>
            </a:r>
            <a:r>
              <a:rPr lang="en-US" sz="2000" dirty="0">
                <a:solidFill>
                  <a:srgbClr val="FF0000"/>
                </a:solidFill>
              </a:rPr>
              <a:t> and CFI).</a:t>
            </a:r>
          </a:p>
          <a:p>
            <a:r>
              <a:rPr lang="fr-FR" sz="2000" dirty="0"/>
              <a:t>L’investissement propre à un siège de cancer représentait près de 62 % de l’investissement global. L’investissement par siège de cancer a varié selon la période, avec des baisses significatives de l’investissement dans le cancer du sein et le cancer colorectal. </a:t>
            </a:r>
          </a:p>
          <a:p>
            <a:r>
              <a:rPr lang="fr-FR" sz="2000" dirty="0"/>
              <a:t>L’investissement global par habitant dans la recherche sur le risque et la prévention du cancer était de 1,03 $ en 2021. </a:t>
            </a:r>
            <a:r>
              <a:rPr lang="en-US" sz="2000" dirty="0">
                <a:solidFill>
                  <a:srgbClr val="FF0000"/>
                </a:solidFill>
              </a:rPr>
              <a:t>Per capita rates were variable from province to province by period. Again, the deceased investment was the result of lowered investment in the </a:t>
            </a:r>
            <a:r>
              <a:rPr lang="en-US" sz="2000" dirty="0" err="1">
                <a:solidFill>
                  <a:srgbClr val="FF0000"/>
                </a:solidFill>
              </a:rPr>
              <a:t>jursidictional</a:t>
            </a:r>
            <a:r>
              <a:rPr lang="en-US" sz="2000" dirty="0">
                <a:solidFill>
                  <a:srgbClr val="FF0000"/>
                </a:solidFill>
              </a:rPr>
              <a:t> </a:t>
            </a:r>
            <a:r>
              <a:rPr lang="en-US" sz="2000" dirty="0" err="1">
                <a:solidFill>
                  <a:srgbClr val="FF0000"/>
                </a:solidFill>
              </a:rPr>
              <a:t>CanPath</a:t>
            </a:r>
            <a:r>
              <a:rPr lang="en-US" sz="2000" dirty="0">
                <a:solidFill>
                  <a:srgbClr val="FF0000"/>
                </a:solidFill>
              </a:rPr>
              <a:t> cohorts.</a:t>
            </a:r>
            <a:endParaRPr lang="en-CA" sz="2000" dirty="0">
              <a:solidFill>
                <a:srgbClr val="FF0000"/>
              </a:solidFill>
            </a:endParaRPr>
          </a:p>
        </p:txBody>
      </p:sp>
      <p:sp>
        <p:nvSpPr>
          <p:cNvPr id="13314"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4" name="Picture 3">
            <a:extLst>
              <a:ext uri="{FF2B5EF4-FFF2-40B4-BE49-F238E27FC236}">
                <a16:creationId xmlns:a16="http://schemas.microsoft.com/office/drawing/2014/main" id="{8F586A43-C6B7-207E-1F2F-79CD8A7049B8}"/>
              </a:ext>
            </a:extLst>
          </p:cNvPr>
          <p:cNvPicPr>
            <a:picLocks noChangeAspect="1"/>
          </p:cNvPicPr>
          <p:nvPr/>
        </p:nvPicPr>
        <p:blipFill>
          <a:blip r:embed="rId2"/>
          <a:stretch>
            <a:fillRect/>
          </a:stretch>
        </p:blipFill>
        <p:spPr>
          <a:xfrm>
            <a:off x="818322" y="644524"/>
            <a:ext cx="9418941" cy="5736397"/>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2" name="Picture 1">
            <a:extLst>
              <a:ext uri="{FF2B5EF4-FFF2-40B4-BE49-F238E27FC236}">
                <a16:creationId xmlns:a16="http://schemas.microsoft.com/office/drawing/2014/main" id="{CB8A494B-E695-C8F7-3577-2CC1579E3220}"/>
              </a:ext>
            </a:extLst>
          </p:cNvPr>
          <p:cNvPicPr>
            <a:picLocks noChangeAspect="1"/>
          </p:cNvPicPr>
          <p:nvPr/>
        </p:nvPicPr>
        <p:blipFill>
          <a:blip r:embed="rId2"/>
          <a:stretch>
            <a:fillRect/>
          </a:stretch>
        </p:blipFill>
        <p:spPr>
          <a:xfrm>
            <a:off x="658466" y="685803"/>
            <a:ext cx="10183087" cy="5595727"/>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4" name="Picture 3">
            <a:extLst>
              <a:ext uri="{FF2B5EF4-FFF2-40B4-BE49-F238E27FC236}">
                <a16:creationId xmlns:a16="http://schemas.microsoft.com/office/drawing/2014/main" id="{2F6A56A5-3946-131C-C885-3145E2DF5D02}"/>
              </a:ext>
            </a:extLst>
          </p:cNvPr>
          <p:cNvPicPr>
            <a:picLocks noChangeAspect="1"/>
          </p:cNvPicPr>
          <p:nvPr/>
        </p:nvPicPr>
        <p:blipFill>
          <a:blip r:embed="rId2"/>
          <a:stretch>
            <a:fillRect/>
          </a:stretch>
        </p:blipFill>
        <p:spPr>
          <a:xfrm>
            <a:off x="792094" y="594277"/>
            <a:ext cx="6371290" cy="5766765"/>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A41D170D-3702-CCA9-A957-C3BCE5570B7D}"/>
              </a:ext>
            </a:extLst>
          </p:cNvPr>
          <p:cNvPicPr>
            <a:picLocks noChangeAspect="1"/>
          </p:cNvPicPr>
          <p:nvPr/>
        </p:nvPicPr>
        <p:blipFill>
          <a:blip r:embed="rId2"/>
          <a:stretch>
            <a:fillRect/>
          </a:stretch>
        </p:blipFill>
        <p:spPr>
          <a:xfrm>
            <a:off x="877128" y="503241"/>
            <a:ext cx="6819900" cy="5899150"/>
          </a:xfrm>
          <a:prstGeom prst="rect">
            <a:avLst/>
          </a:prstGeom>
        </p:spPr>
      </p:pic>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Au cours des 17 années, l’investissement dans la recherche a été le plus élevé pour la recherche axée sur les susceptibilités génétiques, les agents infectieux et le tabac. </a:t>
            </a:r>
            <a:r>
              <a:rPr lang="en-US" dirty="0">
                <a:solidFill>
                  <a:srgbClr val="FF0000"/>
                </a:solidFill>
              </a:rPr>
              <a:t>In 2017-2021 period, the distribution shifted slightly so that the investment in infectious agents surpassed genetic susceptibilities, although tobacco remained the third highest investment. </a:t>
            </a:r>
          </a:p>
          <a:p>
            <a:r>
              <a:rPr lang="fr-FR" dirty="0"/>
              <a:t>La recherche sur le risque de cancer et la prévention axée sur l’alcool représente moins de 1 % des investissements (toutes années confondues). Un rapport récent publié dans le </a:t>
            </a:r>
            <a:r>
              <a:rPr lang="en-US" i="1" dirty="0">
                <a:hlinkClick r:id="rId2"/>
              </a:rPr>
              <a:t>Lancet Oncology</a:t>
            </a:r>
            <a:r>
              <a:rPr lang="en-US" dirty="0"/>
              <a:t> </a:t>
            </a:r>
            <a:r>
              <a:rPr lang="fr-FR" dirty="0"/>
              <a:t>estime que 4 % des nouveaux cas de cancer dans le monde sont liés à la consommation d’alcool. Plus tôt cette année, le Centre canadien sur les dépendances et l’usage de substances publié les </a:t>
            </a:r>
            <a:r>
              <a:rPr lang="fr-FR" dirty="0">
                <a:hlinkClick r:id="rId3"/>
              </a:rPr>
              <a:t>Repères</a:t>
            </a:r>
            <a:r>
              <a:rPr lang="fr-FR" dirty="0"/>
              <a:t> sur l’alcool et la santé. </a:t>
            </a:r>
          </a:p>
          <a:p>
            <a:r>
              <a:rPr lang="fr-FR" dirty="0"/>
              <a:t>L’investissement par axe de recherche pour chaque facteur de risque est présenté. </a:t>
            </a:r>
            <a:endParaRPr lang="en-US" dirty="0"/>
          </a:p>
        </p:txBody>
      </p:sp>
      <p:sp>
        <p:nvSpPr>
          <p:cNvPr id="20482" name="Title 1"/>
          <p:cNvSpPr>
            <a:spLocks noGrp="1"/>
          </p:cNvSpPr>
          <p:nvPr>
            <p:ph type="title"/>
          </p:nvPr>
        </p:nvSpPr>
        <p:spPr/>
        <p:txBody>
          <a:bodyPr/>
          <a:lstStyle/>
          <a:p>
            <a:r>
              <a:rPr lang="en-US" dirty="0"/>
              <a:t>B. </a:t>
            </a:r>
            <a:r>
              <a:rPr lang="fr-FR" dirty="0"/>
              <a:t>Investissement par facteur de risque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D43B83-01C4-E2FB-BE2A-6C19C7C39E5E}"/>
              </a:ext>
            </a:extLst>
          </p:cNvPr>
          <p:cNvSpPr>
            <a:spLocks noGrp="1"/>
          </p:cNvSpPr>
          <p:nvPr>
            <p:ph type="title"/>
          </p:nvPr>
        </p:nvSpPr>
        <p:spPr>
          <a:xfrm>
            <a:off x="716379" y="386334"/>
            <a:ext cx="11271262" cy="1077685"/>
          </a:xfrm>
        </p:spPr>
        <p:txBody>
          <a:bodyPr>
            <a:normAutofit/>
          </a:bodyPr>
          <a:lstStyle/>
          <a:p>
            <a:r>
              <a:rPr lang="fr-FR" sz="2400" b="1" dirty="0"/>
              <a:t>INVESTISSEMENTS SUR 17 ANS PAR FACTEUR DE RISQUE (%)</a:t>
            </a:r>
            <a:endParaRPr lang="en-CA" sz="2400" b="1" dirty="0"/>
          </a:p>
        </p:txBody>
      </p:sp>
      <p:sp>
        <p:nvSpPr>
          <p:cNvPr id="2" name="Slide Number Placeholder 1">
            <a:extLst>
              <a:ext uri="{FF2B5EF4-FFF2-40B4-BE49-F238E27FC236}">
                <a16:creationId xmlns:a16="http://schemas.microsoft.com/office/drawing/2014/main" id="{02727A49-205C-4E63-ACE7-3988154FD94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5" name="Picture 4">
            <a:extLst>
              <a:ext uri="{FF2B5EF4-FFF2-40B4-BE49-F238E27FC236}">
                <a16:creationId xmlns:a16="http://schemas.microsoft.com/office/drawing/2014/main" id="{09740E29-DFDE-793D-1705-7D12D32CAE68}"/>
              </a:ext>
            </a:extLst>
          </p:cNvPr>
          <p:cNvPicPr>
            <a:picLocks noChangeAspect="1"/>
          </p:cNvPicPr>
          <p:nvPr/>
        </p:nvPicPr>
        <p:blipFill>
          <a:blip r:embed="rId2"/>
          <a:stretch>
            <a:fillRect/>
          </a:stretch>
        </p:blipFill>
        <p:spPr>
          <a:xfrm>
            <a:off x="716379" y="1199479"/>
            <a:ext cx="10027821" cy="5228725"/>
          </a:xfrm>
          <a:prstGeom prst="rect">
            <a:avLst/>
          </a:prstGeom>
        </p:spPr>
      </p:pic>
    </p:spTree>
    <p:extLst>
      <p:ext uri="{BB962C8B-B14F-4D97-AF65-F5344CB8AC3E}">
        <p14:creationId xmlns:p14="http://schemas.microsoft.com/office/powerpoint/2010/main" val="351021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741A8-D6A5-40E5-A774-D9AC486BED9E}"/>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sp>
        <p:nvSpPr>
          <p:cNvPr id="7" name="TextBox 6">
            <a:extLst>
              <a:ext uri="{FF2B5EF4-FFF2-40B4-BE49-F238E27FC236}">
                <a16:creationId xmlns:a16="http://schemas.microsoft.com/office/drawing/2014/main" id="{1993D9E3-BD24-438E-A78F-26E14D389422}"/>
              </a:ext>
            </a:extLst>
          </p:cNvPr>
          <p:cNvSpPr txBox="1"/>
          <p:nvPr/>
        </p:nvSpPr>
        <p:spPr>
          <a:xfrm>
            <a:off x="581024" y="630210"/>
            <a:ext cx="8858251" cy="400110"/>
          </a:xfrm>
          <a:prstGeom prst="rect">
            <a:avLst/>
          </a:prstGeom>
          <a:noFill/>
        </p:spPr>
        <p:txBody>
          <a:bodyPr wrap="square">
            <a:spAutoFit/>
          </a:bodyPr>
          <a:lstStyle/>
          <a:p>
            <a:r>
              <a:rPr lang="en-US" sz="2000" b="1" dirty="0">
                <a:solidFill>
                  <a:schemeClr val="bg1">
                    <a:lumMod val="50000"/>
                  </a:schemeClr>
                </a:solidFill>
                <a:latin typeface="Segoe UI" panose="020B0502040204020203" pitchFamily="34" charset="0"/>
                <a:cs typeface="Segoe UI" panose="020B0502040204020203" pitchFamily="34" charset="0"/>
              </a:rPr>
              <a:t>INVESTISSEMENT PAR FACTEUR DE RISQUE, TROIS PÉRIODES (M$)</a:t>
            </a:r>
          </a:p>
        </p:txBody>
      </p:sp>
      <p:grpSp>
        <p:nvGrpSpPr>
          <p:cNvPr id="6" name="Group 5">
            <a:extLst>
              <a:ext uri="{FF2B5EF4-FFF2-40B4-BE49-F238E27FC236}">
                <a16:creationId xmlns:a16="http://schemas.microsoft.com/office/drawing/2014/main" id="{8056FF54-D9BC-DF13-A0B7-6F2894A3D8E5}"/>
              </a:ext>
            </a:extLst>
          </p:cNvPr>
          <p:cNvGrpSpPr/>
          <p:nvPr/>
        </p:nvGrpSpPr>
        <p:grpSpPr>
          <a:xfrm>
            <a:off x="779255" y="1211290"/>
            <a:ext cx="10394950" cy="5016500"/>
            <a:chOff x="779255" y="1339851"/>
            <a:chExt cx="10394950" cy="5016500"/>
          </a:xfrm>
        </p:grpSpPr>
        <p:pic>
          <p:nvPicPr>
            <p:cNvPr id="5" name="Picture 4">
              <a:extLst>
                <a:ext uri="{FF2B5EF4-FFF2-40B4-BE49-F238E27FC236}">
                  <a16:creationId xmlns:a16="http://schemas.microsoft.com/office/drawing/2014/main" id="{EE8105D4-8E17-9531-A4BB-1232F73E7FD8}"/>
                </a:ext>
              </a:extLst>
            </p:cNvPr>
            <p:cNvPicPr>
              <a:picLocks noChangeAspect="1"/>
            </p:cNvPicPr>
            <p:nvPr/>
          </p:nvPicPr>
          <p:blipFill>
            <a:blip r:embed="rId2"/>
            <a:stretch>
              <a:fillRect/>
            </a:stretch>
          </p:blipFill>
          <p:spPr>
            <a:xfrm>
              <a:off x="1344819" y="3943351"/>
              <a:ext cx="9829385" cy="2413000"/>
            </a:xfrm>
            <a:prstGeom prst="rect">
              <a:avLst/>
            </a:prstGeom>
          </p:spPr>
        </p:pic>
        <p:pic>
          <p:nvPicPr>
            <p:cNvPr id="4" name="Picture 3">
              <a:extLst>
                <a:ext uri="{FF2B5EF4-FFF2-40B4-BE49-F238E27FC236}">
                  <a16:creationId xmlns:a16="http://schemas.microsoft.com/office/drawing/2014/main" id="{917114E0-D5AC-8FCB-6C32-D1A38C1E3B64}"/>
                </a:ext>
              </a:extLst>
            </p:cNvPr>
            <p:cNvPicPr>
              <a:picLocks noChangeAspect="1"/>
            </p:cNvPicPr>
            <p:nvPr/>
          </p:nvPicPr>
          <p:blipFill>
            <a:blip r:embed="rId3"/>
            <a:stretch>
              <a:fillRect/>
            </a:stretch>
          </p:blipFill>
          <p:spPr>
            <a:xfrm>
              <a:off x="779255" y="1339851"/>
              <a:ext cx="10394950" cy="5016500"/>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sp>
        <p:nvSpPr>
          <p:cNvPr id="5" name="TextBox 4">
            <a:extLst>
              <a:ext uri="{FF2B5EF4-FFF2-40B4-BE49-F238E27FC236}">
                <a16:creationId xmlns:a16="http://schemas.microsoft.com/office/drawing/2014/main" id="{574C4D2B-C1F6-4F6C-B245-C0D63B355237}"/>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8" name="TextBox 7">
            <a:extLst>
              <a:ext uri="{FF2B5EF4-FFF2-40B4-BE49-F238E27FC236}">
                <a16:creationId xmlns:a16="http://schemas.microsoft.com/office/drawing/2014/main" id="{2620754B-7033-4860-A2FA-AE94F7684789}"/>
              </a:ext>
            </a:extLst>
          </p:cNvPr>
          <p:cNvSpPr txBox="1"/>
          <p:nvPr/>
        </p:nvSpPr>
        <p:spPr>
          <a:xfrm>
            <a:off x="9786222" y="16446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4894553A-112F-9789-E3B5-26A244031979}"/>
              </a:ext>
            </a:extLst>
          </p:cNvPr>
          <p:cNvPicPr>
            <a:picLocks noChangeAspect="1"/>
          </p:cNvPicPr>
          <p:nvPr/>
        </p:nvPicPr>
        <p:blipFill rotWithShape="1">
          <a:blip r:embed="rId2"/>
          <a:srcRect l="2367"/>
          <a:stretch/>
        </p:blipFill>
        <p:spPr>
          <a:xfrm>
            <a:off x="699870" y="708823"/>
            <a:ext cx="8889135" cy="5682038"/>
          </a:xfrm>
          <a:prstGeom prst="rect">
            <a:avLst/>
          </a:prstGeom>
        </p:spPr>
      </p:pic>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5" name="TextBox 4">
            <a:extLst>
              <a:ext uri="{FF2B5EF4-FFF2-40B4-BE49-F238E27FC236}">
                <a16:creationId xmlns:a16="http://schemas.microsoft.com/office/drawing/2014/main" id="{75748C22-1656-4CBC-9151-1C279426B77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8" name="TextBox 7">
            <a:extLst>
              <a:ext uri="{FF2B5EF4-FFF2-40B4-BE49-F238E27FC236}">
                <a16:creationId xmlns:a16="http://schemas.microsoft.com/office/drawing/2014/main" id="{460E6407-6D2C-411A-A685-FEC84F38D57B}"/>
              </a:ext>
            </a:extLst>
          </p:cNvPr>
          <p:cNvSpPr txBox="1"/>
          <p:nvPr/>
        </p:nvSpPr>
        <p:spPr>
          <a:xfrm>
            <a:off x="9788259" y="15684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9C789B22-5E0A-56F4-5D0D-13898E170AA7}"/>
              </a:ext>
            </a:extLst>
          </p:cNvPr>
          <p:cNvPicPr>
            <a:picLocks noChangeAspect="1"/>
          </p:cNvPicPr>
          <p:nvPr/>
        </p:nvPicPr>
        <p:blipFill rotWithShape="1">
          <a:blip r:embed="rId2"/>
          <a:srcRect l="3210"/>
          <a:stretch/>
        </p:blipFill>
        <p:spPr>
          <a:xfrm>
            <a:off x="796066" y="659233"/>
            <a:ext cx="8992193" cy="5866064"/>
          </a:xfrm>
          <a:prstGeom prst="rect">
            <a:avLst/>
          </a:prstGeom>
        </p:spPr>
      </p:pic>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5" name="TextBox 4">
            <a:extLst>
              <a:ext uri="{FF2B5EF4-FFF2-40B4-BE49-F238E27FC236}">
                <a16:creationId xmlns:a16="http://schemas.microsoft.com/office/drawing/2014/main" id="{81AE71DF-563D-473D-B338-A41680B4DD41}"/>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7" name="TextBox 6">
            <a:extLst>
              <a:ext uri="{FF2B5EF4-FFF2-40B4-BE49-F238E27FC236}">
                <a16:creationId xmlns:a16="http://schemas.microsoft.com/office/drawing/2014/main" id="{DF4A2D8F-BE55-4BB7-9B13-C119633A03DC}"/>
              </a:ext>
            </a:extLst>
          </p:cNvPr>
          <p:cNvSpPr txBox="1"/>
          <p:nvPr/>
        </p:nvSpPr>
        <p:spPr>
          <a:xfrm>
            <a:off x="9788272" y="1616065"/>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CDEEC8B3-F558-8E94-50C5-D339419AEFD9}"/>
              </a:ext>
            </a:extLst>
          </p:cNvPr>
          <p:cNvPicPr>
            <a:picLocks noChangeAspect="1"/>
          </p:cNvPicPr>
          <p:nvPr/>
        </p:nvPicPr>
        <p:blipFill rotWithShape="1">
          <a:blip r:embed="rId2"/>
          <a:srcRect l="3848"/>
          <a:stretch/>
        </p:blipFill>
        <p:spPr>
          <a:xfrm>
            <a:off x="798990" y="685804"/>
            <a:ext cx="8643184" cy="5675880"/>
          </a:xfrm>
          <a:prstGeom prst="rect">
            <a:avLst/>
          </a:prstGeom>
        </p:spPr>
      </p:pic>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5" name="TextBox 4">
            <a:extLst>
              <a:ext uri="{FF2B5EF4-FFF2-40B4-BE49-F238E27FC236}">
                <a16:creationId xmlns:a16="http://schemas.microsoft.com/office/drawing/2014/main" id="{B16A030A-982E-4375-BFDF-983A87F008E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7" name="TextBox 6">
            <a:extLst>
              <a:ext uri="{FF2B5EF4-FFF2-40B4-BE49-F238E27FC236}">
                <a16:creationId xmlns:a16="http://schemas.microsoft.com/office/drawing/2014/main" id="{2A421CEB-9121-4582-8442-8CF593B687B2}"/>
              </a:ext>
            </a:extLst>
          </p:cNvPr>
          <p:cNvSpPr txBox="1"/>
          <p:nvPr/>
        </p:nvSpPr>
        <p:spPr>
          <a:xfrm>
            <a:off x="9784470" y="16065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C90A242B-9D35-110E-E10C-19C9946F921C}"/>
              </a:ext>
            </a:extLst>
          </p:cNvPr>
          <p:cNvPicPr>
            <a:picLocks noChangeAspect="1"/>
          </p:cNvPicPr>
          <p:nvPr/>
        </p:nvPicPr>
        <p:blipFill rotWithShape="1">
          <a:blip r:embed="rId2"/>
          <a:srcRect l="4182" b="4180"/>
          <a:stretch/>
        </p:blipFill>
        <p:spPr>
          <a:xfrm>
            <a:off x="798990" y="685804"/>
            <a:ext cx="8799395" cy="5685179"/>
          </a:xfrm>
          <a:prstGeom prst="rect">
            <a:avLst/>
          </a:prstGeom>
        </p:spPr>
      </p:pic>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85000" lnSpcReduction="10000"/>
          </a:bodyPr>
          <a:lstStyle/>
          <a:p>
            <a:r>
              <a:rPr lang="fr-FR" dirty="0"/>
              <a:t>Au total, 304 chercheurs principaux (CP) désignés ont bénéficié d’un financement au </a:t>
            </a:r>
            <a:r>
              <a:rPr lang="fr-FR" dirty="0" err="1"/>
              <a:t>au</a:t>
            </a:r>
            <a:r>
              <a:rPr lang="fr-FR" dirty="0"/>
              <a:t> cours de la période 2017-2021. Lorsque stratifiés par facteurs de risque, la plupart travaillaient dans les domaines des susceptibilités génétiques, du tabac ou des agents infectieux. La moitié des CP ont été financés pour des travaux axés sur le lien de causalité avec le cancer. </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a:t>
            </a:r>
            <a:r>
              <a:rPr lang="en-US" dirty="0"/>
              <a:t> </a:t>
            </a:r>
            <a:r>
              <a:rPr lang="en-US" dirty="0">
                <a:solidFill>
                  <a:srgbClr val="FF0000"/>
                </a:solidFill>
              </a:rPr>
              <a:t>With the exception of post-doctoral trainees supported through national funding programs, investments made in trainee awards were lowest in the 2017-2021 period.</a:t>
            </a:r>
          </a:p>
          <a:p>
            <a:endParaRPr lang="fr-FR" dirty="0"/>
          </a:p>
          <a:p>
            <a:pPr marL="0" indent="0">
              <a:buNone/>
            </a:pPr>
            <a:endParaRPr lang="en-US" dirty="0"/>
          </a:p>
        </p:txBody>
      </p:sp>
      <p:sp>
        <p:nvSpPr>
          <p:cNvPr id="2" name="Title 1"/>
          <p:cNvSpPr>
            <a:spLocks noGrp="1"/>
          </p:cNvSpPr>
          <p:nvPr>
            <p:ph type="title"/>
          </p:nvPr>
        </p:nvSpPr>
        <p:spPr/>
        <p:txBody>
          <a:bodyPr/>
          <a:lstStyle/>
          <a:p>
            <a:r>
              <a:rPr lang="en-US" dirty="0"/>
              <a:t>C. </a:t>
            </a:r>
            <a:r>
              <a:rPr lang="en-US" dirty="0" err="1"/>
              <a:t>chercheurs</a:t>
            </a:r>
            <a:r>
              <a:rPr lang="en-US" dirty="0"/>
              <a:t> </a:t>
            </a:r>
            <a:r>
              <a:rPr lang="en-US" dirty="0" err="1"/>
              <a:t>principaux</a:t>
            </a:r>
            <a:r>
              <a:rPr lang="en-US" dirty="0"/>
              <a:t> </a:t>
            </a:r>
            <a:r>
              <a:rPr lang="en-US" dirty="0" err="1"/>
              <a:t>désignés</a:t>
            </a:r>
            <a:r>
              <a:rPr lang="en-US" dirty="0"/>
              <a: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6" name="Picture 5">
            <a:extLst>
              <a:ext uri="{FF2B5EF4-FFF2-40B4-BE49-F238E27FC236}">
                <a16:creationId xmlns:a16="http://schemas.microsoft.com/office/drawing/2014/main" id="{4613FE91-137C-D7C1-0380-B337371213C9}"/>
              </a:ext>
            </a:extLst>
          </p:cNvPr>
          <p:cNvPicPr>
            <a:picLocks noChangeAspect="1"/>
          </p:cNvPicPr>
          <p:nvPr/>
        </p:nvPicPr>
        <p:blipFill>
          <a:blip r:embed="rId2"/>
          <a:stretch>
            <a:fillRect/>
          </a:stretch>
        </p:blipFill>
        <p:spPr>
          <a:xfrm>
            <a:off x="829917" y="614845"/>
            <a:ext cx="9520868" cy="5726319"/>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pic>
        <p:nvPicPr>
          <p:cNvPr id="3" name="Picture 2">
            <a:extLst>
              <a:ext uri="{FF2B5EF4-FFF2-40B4-BE49-F238E27FC236}">
                <a16:creationId xmlns:a16="http://schemas.microsoft.com/office/drawing/2014/main" id="{2A5B394F-6AA0-E199-95AB-8D14015C5F4A}"/>
              </a:ext>
            </a:extLst>
          </p:cNvPr>
          <p:cNvPicPr>
            <a:picLocks noChangeAspect="1"/>
          </p:cNvPicPr>
          <p:nvPr/>
        </p:nvPicPr>
        <p:blipFill>
          <a:blip r:embed="rId2"/>
          <a:stretch>
            <a:fillRect/>
          </a:stretch>
        </p:blipFill>
        <p:spPr>
          <a:xfrm>
            <a:off x="783535" y="685804"/>
            <a:ext cx="10411388" cy="5695118"/>
          </a:xfrm>
          <a:prstGeom prst="rect">
            <a:avLst/>
          </a:prstGeom>
        </p:spPr>
      </p:pic>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4" name="Picture 3">
            <a:extLst>
              <a:ext uri="{FF2B5EF4-FFF2-40B4-BE49-F238E27FC236}">
                <a16:creationId xmlns:a16="http://schemas.microsoft.com/office/drawing/2014/main" id="{AC5B89BD-F344-F1D8-FB84-EB9C8CE381A5}"/>
              </a:ext>
            </a:extLst>
          </p:cNvPr>
          <p:cNvPicPr>
            <a:picLocks noChangeAspect="1"/>
          </p:cNvPicPr>
          <p:nvPr/>
        </p:nvPicPr>
        <p:blipFill>
          <a:blip r:embed="rId2"/>
          <a:stretch>
            <a:fillRect/>
          </a:stretch>
        </p:blipFill>
        <p:spPr>
          <a:xfrm>
            <a:off x="719897" y="774838"/>
            <a:ext cx="10763972" cy="5516632"/>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Le bref rapport intitulé </a:t>
            </a:r>
            <a:r>
              <a:rPr lang="fr-FR" i="1" dirty="0"/>
              <a:t>Investissements dans la recherche sur les facteurs de risque de cancer et la prévention au Canada de 2005 à 2021</a:t>
            </a:r>
            <a:r>
              <a:rPr lang="fr-FR" dirty="0"/>
              <a:t>, est disponible en version électronique à l’adresse </a:t>
            </a:r>
            <a:r>
              <a:rPr lang="fr-FR" dirty="0">
                <a:hlinkClick r:id="rId2"/>
              </a:rPr>
              <a:t>http://www.ccra-acrc.ca</a:t>
            </a:r>
            <a:r>
              <a:rPr lang="fr-FR" dirty="0"/>
              <a:t>. La production de ce rapport a été rendue possible grâce à une collaboration et à une contribution financière du Partenariat canadien contre le cancer et de Santé Canada. </a:t>
            </a:r>
            <a:r>
              <a:rPr lang="fr-CA" dirty="0"/>
              <a:t>Au fil des années, de nombreuses personnes ont contribué à l’élaboration de ce rapport</a:t>
            </a:r>
            <a:r>
              <a:rPr lang="en-US" dirty="0"/>
              <a:t>. </a:t>
            </a:r>
          </a:p>
          <a:p>
            <a:r>
              <a:rPr lang="fr-FR" dirty="0"/>
              <a:t>Le D</a:t>
            </a:r>
            <a:r>
              <a:rPr lang="fr-FR" baseline="30000" dirty="0"/>
              <a:t>r</a:t>
            </a:r>
            <a:r>
              <a:rPr lang="fr-FR" dirty="0"/>
              <a:t> Jon Kerner, ancien conseiller scientifique principal pour la lutte contre le cancer et l’application des connaissances au Partenariat canadien contre le cancer, est à l’origine de l’analyse initiale sur les facteurs de risque de cancer et la prévention.</a:t>
            </a:r>
          </a:p>
          <a:p>
            <a:r>
              <a:rPr lang="fr-FR" dirty="0"/>
              <a:t>Pour toute question concernant ce projet, veuillez communiquer directement avec la </a:t>
            </a:r>
            <a:r>
              <a:rPr lang="en-US" b="0" i="0" dirty="0" err="1">
                <a:solidFill>
                  <a:srgbClr val="373A3C"/>
                </a:solidFill>
                <a:effectLst/>
                <a:latin typeface="Source Sans Pro" panose="020B0503030403020204" pitchFamily="34" charset="0"/>
              </a:rPr>
              <a:t>gestionnaire</a:t>
            </a:r>
            <a:r>
              <a:rPr lang="en-US" b="0" i="0" dirty="0">
                <a:solidFill>
                  <a:srgbClr val="373A3C"/>
                </a:solidFill>
                <a:effectLst/>
                <a:latin typeface="Source Sans Pro" panose="020B0503030403020204" pitchFamily="34" charset="0"/>
              </a:rPr>
              <a:t> de </a:t>
            </a:r>
            <a:r>
              <a:rPr lang="en-US" b="0" i="0" dirty="0" err="1">
                <a:solidFill>
                  <a:srgbClr val="373A3C"/>
                </a:solidFill>
                <a:effectLst/>
                <a:latin typeface="Source Sans Pro" panose="020B0503030403020204" pitchFamily="34" charset="0"/>
              </a:rPr>
              <a:t>l’ACRC</a:t>
            </a:r>
            <a:r>
              <a:rPr lang="fr-FR" dirty="0"/>
              <a:t> à </a:t>
            </a:r>
            <a:r>
              <a:rPr lang="fr-FR" dirty="0">
                <a:hlinkClick r:id="rId3"/>
              </a:rPr>
              <a:t>info@ccra-acrc.ca</a:t>
            </a:r>
            <a:r>
              <a:rPr lang="fr-FR" dirty="0"/>
              <a:t>. </a:t>
            </a:r>
          </a:p>
        </p:txBody>
      </p:sp>
      <p:sp>
        <p:nvSpPr>
          <p:cNvPr id="39938" name="Title 1"/>
          <p:cNvSpPr>
            <a:spLocks noGrp="1"/>
          </p:cNvSpPr>
          <p:nvPr>
            <p:ph type="title"/>
          </p:nvPr>
        </p:nvSpPr>
        <p:spPr/>
        <p:txBody>
          <a:bodyPr/>
          <a:lstStyle/>
          <a:p>
            <a:r>
              <a:rPr lang="fr-CA" dirty="0"/>
              <a:t>Information supplémentaire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139649927"/>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a:t>
                      </a:r>
                      <a:r>
                        <a:rPr lang="en-US" sz="2400">
                          <a:solidFill>
                            <a:schemeClr val="accent5"/>
                          </a:solidFill>
                          <a:latin typeface="Segoe UI" panose="020B0502040204020203" pitchFamily="34" charset="0"/>
                          <a:ea typeface="Segoe UI" panose="020B0502040204020203" pitchFamily="34" charset="0"/>
                          <a:cs typeface="Segoe UI" panose="020B0502040204020203" pitchFamily="34" charset="0"/>
                        </a:rPr>
                        <a:t>.ca/fr/</a:t>
                      </a:r>
                      <a:endPar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92500" lnSpcReduction="10000"/>
          </a:bodyPr>
          <a:lstStyle/>
          <a:p>
            <a:pPr rtl="0">
              <a:buSzPts val="2600"/>
              <a:buFont typeface="Wingdings" panose="05000000000000000000" pitchFamily="2" charset="2"/>
              <a:buChar char="§"/>
            </a:pPr>
            <a:r>
              <a:rPr lang="en-US" dirty="0">
                <a:solidFill>
                  <a:srgbClr val="0FAE84"/>
                </a:solidFill>
                <a:hlinkClick r:id="rId2"/>
              </a:rPr>
              <a:t>Current research</a:t>
            </a:r>
            <a:r>
              <a:rPr lang="en-US" dirty="0">
                <a:solidFill>
                  <a:srgbClr val="0FAE84"/>
                </a:solidFill>
              </a:rPr>
              <a:t> </a:t>
            </a:r>
            <a:r>
              <a:rPr lang="en-US" sz="2800" b="0" i="0" u="none" strike="noStrike" kern="1200" baseline="0" dirty="0">
                <a:solidFill>
                  <a:srgbClr val="FF0000"/>
                </a:solidFill>
                <a:latin typeface="Segoe UI" panose="020B0502040204020203" pitchFamily="34" charset="0"/>
              </a:rPr>
              <a:t>in Canada suggests that one-third to 37% of cancers are attributable to modifiable risk factors. </a:t>
            </a:r>
          </a:p>
          <a:p>
            <a:pPr rtl="0">
              <a:buSzPts val="2600"/>
              <a:buFont typeface="Wingdings" panose="05000000000000000000" pitchFamily="2" charset="2"/>
              <a:buChar char="§"/>
            </a:pPr>
            <a:r>
              <a:rPr lang="en-US" sz="2800" b="0" i="0" u="none" strike="noStrike" kern="1200" baseline="0" dirty="0">
                <a:solidFill>
                  <a:srgbClr val="FF0000"/>
                </a:solidFill>
                <a:latin typeface="Segoe UI" panose="020B0502040204020203" pitchFamily="34" charset="0"/>
              </a:rPr>
              <a:t>While much is known about how to prevent cancer, research is needed to develop and test effective interventions. Interventions could involve </a:t>
            </a:r>
            <a:r>
              <a:rPr lang="en-US" sz="2800" b="0" i="0" u="none" strike="noStrike" kern="1200" baseline="0" dirty="0" err="1">
                <a:solidFill>
                  <a:srgbClr val="FF0000"/>
                </a:solidFill>
                <a:latin typeface="Segoe UI" panose="020B0502040204020203" pitchFamily="34" charset="0"/>
              </a:rPr>
              <a:t>behavioural</a:t>
            </a:r>
            <a:r>
              <a:rPr lang="en-US" sz="2800" b="0" i="0" u="none" strike="noStrike" kern="1200" baseline="0" dirty="0">
                <a:solidFill>
                  <a:srgbClr val="FF0000"/>
                </a:solidFill>
                <a:latin typeface="Segoe UI" panose="020B0502040204020203" pitchFamily="34" charset="0"/>
              </a:rPr>
              <a:t>, organizational as well as structural modifications and change.</a:t>
            </a:r>
          </a:p>
          <a:p>
            <a:pPr rtl="0">
              <a:buSzPts val="2600"/>
              <a:buFont typeface="Wingdings" panose="05000000000000000000" pitchFamily="2" charset="2"/>
              <a:buChar char="§"/>
            </a:pPr>
            <a:r>
              <a:rPr lang="en-US" sz="2800" b="0" i="0" u="none" strike="noStrike" kern="1200" baseline="0" dirty="0">
                <a:solidFill>
                  <a:srgbClr val="FF0000"/>
                </a:solidFill>
                <a:latin typeface="Segoe UI" panose="020B0502040204020203" pitchFamily="34" charset="0"/>
              </a:rPr>
              <a:t>Primary cancer prevention is a critical component to stemming the anticipated rise in the number of cancer cases (largely due to population growth and the aging Canadian population) in the coming decades and is vital to lowering the </a:t>
            </a:r>
            <a:r>
              <a:rPr lang="en-US" sz="2800" b="0" i="0" strike="noStrike" kern="1200" baseline="0" dirty="0">
                <a:solidFill>
                  <a:srgbClr val="FF0000"/>
                </a:solidFill>
                <a:latin typeface="Segoe UI" panose="020B0502040204020203" pitchFamily="34" charset="0"/>
                <a:hlinkClick r:id="rId3"/>
              </a:rPr>
              <a:t>personal, social and economic costs</a:t>
            </a:r>
            <a:r>
              <a:rPr lang="en-US" sz="2800" b="0" i="0" strike="noStrike" kern="1200" baseline="0" dirty="0">
                <a:solidFill>
                  <a:srgbClr val="FF0000"/>
                </a:solidFill>
                <a:latin typeface="Segoe UI" panose="020B0502040204020203" pitchFamily="34" charset="0"/>
              </a:rPr>
              <a:t> </a:t>
            </a:r>
            <a:r>
              <a:rPr lang="en-US" sz="2800" b="0" i="0" u="none" strike="noStrike" kern="1200" baseline="0" dirty="0">
                <a:solidFill>
                  <a:srgbClr val="FF0000"/>
                </a:solidFill>
                <a:latin typeface="Segoe UI" panose="020B0502040204020203" pitchFamily="34" charset="0"/>
              </a:rPr>
              <a:t>associated with cancer.</a:t>
            </a:r>
          </a:p>
        </p:txBody>
      </p:sp>
      <p:sp>
        <p:nvSpPr>
          <p:cNvPr id="8194" name="Title 1"/>
          <p:cNvSpPr>
            <a:spLocks noGrp="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30 000 projets de recherche financés par 45 organismes gouvernementaux et du secteur bénévole qui ont été menés de 2005 à 2021.</a:t>
            </a:r>
          </a:p>
          <a:p>
            <a:r>
              <a:rPr lang="fr-FR" dirty="0"/>
              <a:t>Un total de 3 625 projets ont été sélectionnés en fonction de critères de codage et de critères d’exclusion (les projets ont été financés par les 45 organisations).</a:t>
            </a:r>
            <a:endParaRPr lang="en-US" dirty="0"/>
          </a:p>
          <a:p>
            <a:r>
              <a:rPr lang="fr-FR" dirty="0"/>
              <a:t>Les projets inclus ont été classés selon le risque de cancer en trois dimensions et le « cube » de recherche en matière de prévention qui a été élaboré aux fins du présent rapport.</a:t>
            </a:r>
            <a:endParaRPr lang="en-US" dirty="0"/>
          </a:p>
          <a:p>
            <a:endParaRPr lang="en-US" dirty="0"/>
          </a:p>
        </p:txBody>
      </p:sp>
      <p:sp>
        <p:nvSpPr>
          <p:cNvPr id="9218" name="Title 1"/>
          <p:cNvSpPr>
            <a:spLocks noGrp="1"/>
          </p:cNvSpPr>
          <p:nvPr>
            <p:ph type="title"/>
          </p:nvPr>
        </p:nvSpPr>
        <p:spPr/>
        <p:txBody>
          <a:bodyPr/>
          <a:lstStyle/>
          <a:p>
            <a:r>
              <a:rPr lang="en-US" dirty="0" err="1"/>
              <a:t>Méthodologie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normAutofit/>
          </a:bodyPr>
          <a:lstStyle/>
          <a:p>
            <a:r>
              <a:rPr lang="fr-FR" sz="2400" dirty="0"/>
              <a:t>Cube de la recherche sur le risque de cancer et sa prévention</a:t>
            </a:r>
            <a:endParaRPr lang="en-US" sz="2400" dirty="0"/>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2" name="Picture 1">
            <a:extLst>
              <a:ext uri="{FF2B5EF4-FFF2-40B4-BE49-F238E27FC236}">
                <a16:creationId xmlns:a16="http://schemas.microsoft.com/office/drawing/2014/main" id="{7E4ECB48-AD8D-4FCC-AAE8-F66E0B8E3122}"/>
              </a:ext>
            </a:extLst>
          </p:cNvPr>
          <p:cNvPicPr>
            <a:picLocks noChangeAspect="1"/>
          </p:cNvPicPr>
          <p:nvPr/>
        </p:nvPicPr>
        <p:blipFill>
          <a:blip r:embed="rId2"/>
          <a:stretch>
            <a:fillRect/>
          </a:stretch>
        </p:blipFill>
        <p:spPr>
          <a:xfrm>
            <a:off x="3352800" y="1507272"/>
            <a:ext cx="6049818" cy="4878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Pour chaque projet, </a:t>
            </a:r>
            <a:r>
              <a:rPr lang="fr-CA" dirty="0"/>
              <a:t>les investissements sont fondés sur un calcul proportionnel </a:t>
            </a:r>
            <a:r>
              <a:rPr lang="fr-FR" dirty="0"/>
              <a:t>qui suppose que les fonds du projet ont été payés en versements mensuels égaux, conformément aux dates de début et de fin du projet. Le financement des projets a été calculé pour la période allant du 1</a:t>
            </a:r>
            <a:r>
              <a:rPr lang="fr-FR" baseline="30000" dirty="0"/>
              <a:t>er</a:t>
            </a:r>
            <a:r>
              <a:rPr lang="fr-FR" dirty="0"/>
              <a:t> janvier 2005 au 31 décembre 2021.</a:t>
            </a:r>
          </a:p>
          <a:p>
            <a:r>
              <a:rPr lang="fr-FR" dirty="0"/>
              <a:t>Les données ont été analysées pour trois périodes : 2007-2011, 2012-2016 et 2017-2021.</a:t>
            </a:r>
          </a:p>
          <a:p>
            <a:r>
              <a:rPr lang="fr-FR" dirty="0"/>
              <a:t>Les budgets des projets qui ne portaient pas uniquement sur la prévention du cancer ont été ajustés pour refléter l’importance accordée à cet aspect.</a:t>
            </a:r>
            <a:endParaRPr lang="en-US" dirty="0"/>
          </a:p>
        </p:txBody>
      </p:sp>
      <p:sp>
        <p:nvSpPr>
          <p:cNvPr id="12290" name="Title 1"/>
          <p:cNvSpPr>
            <a:spLocks noGrp="1"/>
          </p:cNvSpPr>
          <p:nvPr>
            <p:ph type="title"/>
          </p:nvPr>
        </p:nvSpPr>
        <p:spPr/>
        <p:txBody>
          <a:bodyPr/>
          <a:lstStyle/>
          <a:p>
            <a:r>
              <a:rPr lang="fr-FR" dirty="0"/>
              <a:t>Conventions d’établissement de rapport</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Le rapport n'inclut pas l'investissement total dans la recherche sur les risques et la prévention des maladies chroniques – l'accent est mis ici sur le cancer.</a:t>
            </a:r>
          </a:p>
          <a:p>
            <a:r>
              <a:rPr lang="en-US" dirty="0"/>
              <a:t>Les </a:t>
            </a:r>
            <a:r>
              <a:rPr lang="fr-FR" dirty="0"/>
              <a:t>données ne comprennent pas les recherches sur la prévention du cancer menées à l’interne par les gouvernements/organismes fédéraux, provinciaux et municipaux ou par les universités, les hôpitaux, les centres de cancérologie, les écoles et les organismes communautaires.</a:t>
            </a:r>
          </a:p>
          <a:p>
            <a:r>
              <a:rPr lang="fr-FR" dirty="0"/>
              <a:t>Les chiffres relatifs à l’investissement pour la Colombie‑Britannique pourraient sous‑représenter le financement alloué à la recherche sur la prévention du cancer dans la province, car la BC Cancer Agency n’a pas fourni de données à l’ECRC au cours de la période de déclaration. </a:t>
            </a:r>
          </a:p>
          <a:p>
            <a:r>
              <a:rPr lang="fr-FR" dirty="0"/>
              <a:t>Les investissements de l’industrie ne font pas partie de l’ECRC, à moins qu’il s’agisse d’un financement en partenariat pour des projets financés par des contributeurs de données.</a:t>
            </a:r>
            <a:endParaRPr lang="en-US" dirty="0"/>
          </a:p>
        </p:txBody>
      </p:sp>
      <p:sp>
        <p:nvSpPr>
          <p:cNvPr id="13314" name="Title 1"/>
          <p:cNvSpPr>
            <a:spLocks noGrp="1"/>
          </p:cNvSpPr>
          <p:nvPr>
            <p:ph type="title"/>
          </p:nvPr>
        </p:nvSpPr>
        <p:spPr/>
        <p:txBody>
          <a:bodyPr/>
          <a:lstStyle/>
          <a:p>
            <a:r>
              <a:rPr lang="en-US" dirty="0"/>
              <a:t>LIMITES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dirty="0"/>
              <a:t>Un montant total de 888,6 M$ a été investi dans la recherche sur les facteurs de risque de cancer et la prévention de 2005 à 2021. Cet investissement représente 10 % de l’investissement total dans la recherche sur le cancer figurant dans le présent rapport.</a:t>
            </a:r>
          </a:p>
          <a:p>
            <a:r>
              <a:rPr lang="fr-FR" dirty="0"/>
              <a:t>Sept bailleurs de fonds ont représenté 73 % de l’investissement sur 17 ans. Les Instituts de recherche en santé du Canada (IRSC) ont été le principal bailleur de fonds chaque année et ont représenté 32 % de l’investissement total sur 17 ans. La Société canadienne du cancer (SCC) a investi le deuxième montant en importance chaque année, représentant 13 % de l’investissement total sur 17 ans dans la recherche sur les facteurs de risque de cancer et la prévention.</a:t>
            </a:r>
            <a:endParaRPr lang="en-CA" dirty="0"/>
          </a:p>
          <a:p>
            <a:r>
              <a:rPr lang="fr-FR" dirty="0"/>
              <a:t>L’investissement dans </a:t>
            </a:r>
            <a:r>
              <a:rPr lang="fr-FR" dirty="0" err="1">
                <a:hlinkClick r:id="rId3"/>
              </a:rPr>
              <a:t>CanPath</a:t>
            </a:r>
            <a:r>
              <a:rPr lang="fr-FR" dirty="0"/>
              <a:t> (Partenariat canadien pour la santé de demain) par le Partenariat canadien contre le cancer et les bailleurs de fonds provinciaux constituait une grande partie de l’investissement global. Comme cette infrastructure est passée du mode « construction » au mode « entretien », il y a eu une baisse correspondante de l’investissement. De même, les investissements majeurs dans les projets d’infrastructure administrés par la Fondation canadienne pour l’innovation ont également pris fin en 2012.</a:t>
            </a:r>
            <a:endParaRPr lang="en-CA" dirty="0"/>
          </a:p>
        </p:txBody>
      </p:sp>
      <p:sp>
        <p:nvSpPr>
          <p:cNvPr id="13314"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5" name="Picture 4">
            <a:extLst>
              <a:ext uri="{FF2B5EF4-FFF2-40B4-BE49-F238E27FC236}">
                <a16:creationId xmlns:a16="http://schemas.microsoft.com/office/drawing/2014/main" id="{6F205720-15CC-BF51-5597-C70C8C99CB7A}"/>
              </a:ext>
            </a:extLst>
          </p:cNvPr>
          <p:cNvPicPr>
            <a:picLocks noChangeAspect="1"/>
          </p:cNvPicPr>
          <p:nvPr/>
        </p:nvPicPr>
        <p:blipFill rotWithShape="1">
          <a:blip r:embed="rId2"/>
          <a:srcRect l="3193" t="-1302" r="9579" b="1"/>
          <a:stretch/>
        </p:blipFill>
        <p:spPr>
          <a:xfrm>
            <a:off x="568049" y="685803"/>
            <a:ext cx="10741852" cy="5546032"/>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1974</Words>
  <Application>Microsoft Office PowerPoint</Application>
  <PresentationFormat>Widescreen</PresentationFormat>
  <Paragraphs>90</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Gill Sans</vt:lpstr>
      <vt:lpstr>Segoe Pro</vt:lpstr>
      <vt:lpstr>Segoe UI</vt:lpstr>
      <vt:lpstr>Source Sans Pro</vt:lpstr>
      <vt:lpstr>Wingdings</vt:lpstr>
      <vt:lpstr>Office Theme</vt:lpstr>
      <vt:lpstr>Investissements dans la recherche sur les facteurs de risque de cancer et la prévention AU CANADA de 2005 à 2021</vt:lpstr>
      <vt:lpstr>Introduction</vt:lpstr>
      <vt:lpstr>Pourquoi RÉDIGER un rapport sur ces investissements?</vt:lpstr>
      <vt:lpstr>Méthodologie</vt:lpstr>
      <vt:lpstr>Cube de la recherche sur le risque de cancer et sa prévention</vt:lpstr>
      <vt:lpstr>Conventions d’établissement de rapport</vt:lpstr>
      <vt:lpstr>LIMITES</vt:lpstr>
      <vt:lpstr>A1. InvestISSEment GLOBAL</vt:lpstr>
      <vt:lpstr>PowerPoint Presentation</vt:lpstr>
      <vt:lpstr>INVESTISSEMENT PAR BAILLEUR DE FONDS [1], 2005 À 2021 (M$)</vt:lpstr>
      <vt:lpstr>A2. InvestISSEment GLOBAL</vt:lpstr>
      <vt:lpstr>PowerPoint Presentation</vt:lpstr>
      <vt:lpstr>PowerPoint Presentation</vt:lpstr>
      <vt:lpstr>PowerPoint Presentation</vt:lpstr>
      <vt:lpstr>PowerPoint Presentation</vt:lpstr>
      <vt:lpstr>B. Investissement par facteur de risque</vt:lpstr>
      <vt:lpstr>INVESTISSEMENTS SUR 17 ANS PAR FACTEUR DE RISQUE (%)</vt:lpstr>
      <vt:lpstr>PowerPoint Presentation</vt:lpstr>
      <vt:lpstr>PowerPoint Presentation</vt:lpstr>
      <vt:lpstr>PowerPoint Presentation</vt:lpstr>
      <vt:lpstr>PowerPoint Presentation</vt:lpstr>
      <vt:lpstr>PowerPoint Presentation</vt:lpstr>
      <vt:lpstr>C. chercheurs principaux désignés </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99</cp:revision>
  <dcterms:created xsi:type="dcterms:W3CDTF">2019-03-06T10:58:11Z</dcterms:created>
  <dcterms:modified xsi:type="dcterms:W3CDTF">2023-11-23T16:34:34Z</dcterms:modified>
</cp:coreProperties>
</file>