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0" r:id="rId3"/>
    <p:sldId id="351" r:id="rId4"/>
    <p:sldId id="352" r:id="rId5"/>
    <p:sldId id="353" r:id="rId6"/>
    <p:sldId id="366" r:id="rId7"/>
    <p:sldId id="354" r:id="rId8"/>
    <p:sldId id="355" r:id="rId9"/>
    <p:sldId id="292" r:id="rId10"/>
    <p:sldId id="311" r:id="rId11"/>
    <p:sldId id="319" r:id="rId12"/>
    <p:sldId id="356" r:id="rId13"/>
    <p:sldId id="302" r:id="rId14"/>
    <p:sldId id="306" r:id="rId15"/>
    <p:sldId id="307" r:id="rId16"/>
    <p:sldId id="357" r:id="rId17"/>
    <p:sldId id="358" r:id="rId18"/>
    <p:sldId id="308" r:id="rId19"/>
    <p:sldId id="359" r:id="rId20"/>
    <p:sldId id="360" r:id="rId21"/>
    <p:sldId id="361" r:id="rId22"/>
    <p:sldId id="362" r:id="rId23"/>
    <p:sldId id="363" r:id="rId24"/>
    <p:sldId id="364" r:id="rId25"/>
    <p:sldId id="365"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64" d="100"/>
          <a:sy n="64" d="100"/>
        </p:scale>
        <p:origin x="73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E378CA88-7C73-4C19-8DAF-E9AFD03C4C89}"/>
    <pc:docChg chg="undo custSel modSld modMainMaster">
      <pc:chgData name="Kimberly Badovinac" userId="628638f2-a94e-4c2b-b7e7-19012596bc6f" providerId="ADAL" clId="{E378CA88-7C73-4C19-8DAF-E9AFD03C4C89}" dt="2024-01-19T20:12:17.834" v="573" actId="732"/>
      <pc:docMkLst>
        <pc:docMk/>
      </pc:docMkLst>
      <pc:sldChg chg="modSp mod">
        <pc:chgData name="Kimberly Badovinac" userId="628638f2-a94e-4c2b-b7e7-19012596bc6f" providerId="ADAL" clId="{E378CA88-7C73-4C19-8DAF-E9AFD03C4C89}" dt="2023-09-09T12:11:14.716" v="1" actId="20577"/>
        <pc:sldMkLst>
          <pc:docMk/>
          <pc:sldMk cId="4121575381" sldId="256"/>
        </pc:sldMkLst>
        <pc:spChg chg="mod">
          <ac:chgData name="Kimberly Badovinac" userId="628638f2-a94e-4c2b-b7e7-19012596bc6f" providerId="ADAL" clId="{E378CA88-7C73-4C19-8DAF-E9AFD03C4C89}" dt="2023-09-09T12:11:14.716" v="1" actId="20577"/>
          <ac:spMkLst>
            <pc:docMk/>
            <pc:sldMk cId="4121575381" sldId="256"/>
            <ac:spMk id="6" creationId="{544C517E-D5E7-41DA-B198-897D8F639A7D}"/>
          </ac:spMkLst>
        </pc:spChg>
      </pc:sldChg>
      <pc:sldChg chg="modSp mod">
        <pc:chgData name="Kimberly Badovinac" userId="628638f2-a94e-4c2b-b7e7-19012596bc6f" providerId="ADAL" clId="{E378CA88-7C73-4C19-8DAF-E9AFD03C4C89}" dt="2023-09-09T12:41:16.667" v="96" actId="6549"/>
        <pc:sldMkLst>
          <pc:docMk/>
          <pc:sldMk cId="0" sldId="292"/>
        </pc:sldMkLst>
        <pc:spChg chg="mod">
          <ac:chgData name="Kimberly Badovinac" userId="628638f2-a94e-4c2b-b7e7-19012596bc6f" providerId="ADAL" clId="{E378CA88-7C73-4C19-8DAF-E9AFD03C4C89}" dt="2023-09-09T12:41:16.667" v="96" actId="6549"/>
          <ac:spMkLst>
            <pc:docMk/>
            <pc:sldMk cId="0" sldId="292"/>
            <ac:spMk id="9219" creationId="{00000000-0000-0000-0000-000000000000}"/>
          </ac:spMkLst>
        </pc:spChg>
      </pc:sldChg>
      <pc:sldChg chg="modSp mod">
        <pc:chgData name="Kimberly Badovinac" userId="628638f2-a94e-4c2b-b7e7-19012596bc6f" providerId="ADAL" clId="{E378CA88-7C73-4C19-8DAF-E9AFD03C4C89}" dt="2023-09-09T13:25:56.569" v="257" actId="13926"/>
        <pc:sldMkLst>
          <pc:docMk/>
          <pc:sldMk cId="0" sldId="302"/>
        </pc:sldMkLst>
        <pc:spChg chg="mod">
          <ac:chgData name="Kimberly Badovinac" userId="628638f2-a94e-4c2b-b7e7-19012596bc6f" providerId="ADAL" clId="{E378CA88-7C73-4C19-8DAF-E9AFD03C4C89}" dt="2023-09-09T13:25:56.569" v="257" actId="13926"/>
          <ac:spMkLst>
            <pc:docMk/>
            <pc:sldMk cId="0" sldId="302"/>
            <ac:spMk id="11267" creationId="{00000000-0000-0000-0000-000000000000}"/>
          </ac:spMkLst>
        </pc:spChg>
      </pc:sldChg>
      <pc:sldChg chg="addSp delSp modSp mod">
        <pc:chgData name="Kimberly Badovinac" userId="628638f2-a94e-4c2b-b7e7-19012596bc6f" providerId="ADAL" clId="{E378CA88-7C73-4C19-8DAF-E9AFD03C4C89}" dt="2023-09-09T13:29:15.856" v="281" actId="164"/>
        <pc:sldMkLst>
          <pc:docMk/>
          <pc:sldMk cId="0" sldId="306"/>
        </pc:sldMkLst>
        <pc:spChg chg="mod">
          <ac:chgData name="Kimberly Badovinac" userId="628638f2-a94e-4c2b-b7e7-19012596bc6f" providerId="ADAL" clId="{E378CA88-7C73-4C19-8DAF-E9AFD03C4C89}" dt="2023-09-09T13:29:15.856" v="281" actId="164"/>
          <ac:spMkLst>
            <pc:docMk/>
            <pc:sldMk cId="0" sldId="306"/>
            <ac:spMk id="2" creationId="{1240F671-E9F4-4761-80FA-868418595DC3}"/>
          </ac:spMkLst>
        </pc:spChg>
        <pc:grpChg chg="add mod">
          <ac:chgData name="Kimberly Badovinac" userId="628638f2-a94e-4c2b-b7e7-19012596bc6f" providerId="ADAL" clId="{E378CA88-7C73-4C19-8DAF-E9AFD03C4C89}" dt="2023-09-09T13:29:15.856" v="281" actId="164"/>
          <ac:grpSpMkLst>
            <pc:docMk/>
            <pc:sldMk cId="0" sldId="306"/>
            <ac:grpSpMk id="7" creationId="{D53F9FE3-A3A5-4C1E-0183-2DA577DD148D}"/>
          </ac:grpSpMkLst>
        </pc:grpChg>
        <pc:picChg chg="mod">
          <ac:chgData name="Kimberly Badovinac" userId="628638f2-a94e-4c2b-b7e7-19012596bc6f" providerId="ADAL" clId="{E378CA88-7C73-4C19-8DAF-E9AFD03C4C89}" dt="2023-09-09T13:29:15.856" v="281" actId="164"/>
          <ac:picMkLst>
            <pc:docMk/>
            <pc:sldMk cId="0" sldId="306"/>
            <ac:picMk id="3" creationId="{A76FAC60-4A9C-2E30-C933-12C02EEECA27}"/>
          </ac:picMkLst>
        </pc:picChg>
        <pc:picChg chg="del">
          <ac:chgData name="Kimberly Badovinac" userId="628638f2-a94e-4c2b-b7e7-19012596bc6f" providerId="ADAL" clId="{E378CA88-7C73-4C19-8DAF-E9AFD03C4C89}" dt="2023-09-09T13:26:19.365" v="258" actId="478"/>
          <ac:picMkLst>
            <pc:docMk/>
            <pc:sldMk cId="0" sldId="306"/>
            <ac:picMk id="4" creationId="{930C069D-53A9-4B7A-8AE6-208043E849D9}"/>
          </ac:picMkLst>
        </pc:picChg>
        <pc:picChg chg="del">
          <ac:chgData name="Kimberly Badovinac" userId="628638f2-a94e-4c2b-b7e7-19012596bc6f" providerId="ADAL" clId="{E378CA88-7C73-4C19-8DAF-E9AFD03C4C89}" dt="2023-09-09T13:26:21.526" v="259" actId="478"/>
          <ac:picMkLst>
            <pc:docMk/>
            <pc:sldMk cId="0" sldId="306"/>
            <ac:picMk id="5" creationId="{67487E2D-3988-473D-AB6C-3194081339E6}"/>
          </ac:picMkLst>
        </pc:picChg>
        <pc:picChg chg="mod ord">
          <ac:chgData name="Kimberly Badovinac" userId="628638f2-a94e-4c2b-b7e7-19012596bc6f" providerId="ADAL" clId="{E378CA88-7C73-4C19-8DAF-E9AFD03C4C89}" dt="2023-09-09T13:29:15.856" v="281" actId="164"/>
          <ac:picMkLst>
            <pc:docMk/>
            <pc:sldMk cId="0" sldId="306"/>
            <ac:picMk id="6" creationId="{FCE5A85D-E925-8B1B-E20F-2906510C2121}"/>
          </ac:picMkLst>
        </pc:picChg>
      </pc:sldChg>
      <pc:sldChg chg="modSp mod">
        <pc:chgData name="Kimberly Badovinac" userId="628638f2-a94e-4c2b-b7e7-19012596bc6f" providerId="ADAL" clId="{E378CA88-7C73-4C19-8DAF-E9AFD03C4C89}" dt="2023-09-09T14:30:33.971" v="533"/>
        <pc:sldMkLst>
          <pc:docMk/>
          <pc:sldMk cId="0" sldId="307"/>
        </pc:sldMkLst>
        <pc:spChg chg="mod">
          <ac:chgData name="Kimberly Badovinac" userId="628638f2-a94e-4c2b-b7e7-19012596bc6f" providerId="ADAL" clId="{E378CA88-7C73-4C19-8DAF-E9AFD03C4C89}" dt="2023-09-09T14:30:33.971" v="533"/>
          <ac:spMkLst>
            <pc:docMk/>
            <pc:sldMk cId="0" sldId="307"/>
            <ac:spMk id="14339" creationId="{00000000-0000-0000-0000-000000000000}"/>
          </ac:spMkLst>
        </pc:spChg>
      </pc:sldChg>
      <pc:sldChg chg="modSp mod">
        <pc:chgData name="Kimberly Badovinac" userId="628638f2-a94e-4c2b-b7e7-19012596bc6f" providerId="ADAL" clId="{E378CA88-7C73-4C19-8DAF-E9AFD03C4C89}" dt="2023-09-09T14:34:27.965" v="536"/>
        <pc:sldMkLst>
          <pc:docMk/>
          <pc:sldMk cId="0" sldId="308"/>
        </pc:sldMkLst>
        <pc:spChg chg="mod">
          <ac:chgData name="Kimberly Badovinac" userId="628638f2-a94e-4c2b-b7e7-19012596bc6f" providerId="ADAL" clId="{E378CA88-7C73-4C19-8DAF-E9AFD03C4C89}" dt="2023-09-09T14:34:27.965" v="536"/>
          <ac:spMkLst>
            <pc:docMk/>
            <pc:sldMk cId="0" sldId="308"/>
            <ac:spMk id="16387" creationId="{00000000-0000-0000-0000-000000000000}"/>
          </ac:spMkLst>
        </pc:spChg>
      </pc:sldChg>
      <pc:sldChg chg="delSp modSp mod">
        <pc:chgData name="Kimberly Badovinac" userId="628638f2-a94e-4c2b-b7e7-19012596bc6f" providerId="ADAL" clId="{E378CA88-7C73-4C19-8DAF-E9AFD03C4C89}" dt="2023-09-09T12:52:33.359" v="100" actId="1076"/>
        <pc:sldMkLst>
          <pc:docMk/>
          <pc:sldMk cId="0" sldId="311"/>
        </pc:sldMkLst>
        <pc:picChg chg="mod">
          <ac:chgData name="Kimberly Badovinac" userId="628638f2-a94e-4c2b-b7e7-19012596bc6f" providerId="ADAL" clId="{E378CA88-7C73-4C19-8DAF-E9AFD03C4C89}" dt="2023-09-09T12:52:33.359" v="100" actId="1076"/>
          <ac:picMkLst>
            <pc:docMk/>
            <pc:sldMk cId="0" sldId="311"/>
            <ac:picMk id="2" creationId="{E099F801-2183-A77C-9BE9-819D49B8E35D}"/>
          </ac:picMkLst>
        </pc:picChg>
        <pc:picChg chg="del">
          <ac:chgData name="Kimberly Badovinac" userId="628638f2-a94e-4c2b-b7e7-19012596bc6f" providerId="ADAL" clId="{E378CA88-7C73-4C19-8DAF-E9AFD03C4C89}" dt="2023-09-09T12:41:25.335" v="97" actId="478"/>
          <ac:picMkLst>
            <pc:docMk/>
            <pc:sldMk cId="0" sldId="311"/>
            <ac:picMk id="3" creationId="{97E1AC1B-5C14-4B0D-9410-13953A011458}"/>
          </ac:picMkLst>
        </pc:picChg>
      </pc:sldChg>
      <pc:sldChg chg="delSp modSp mod">
        <pc:chgData name="Kimberly Badovinac" userId="628638f2-a94e-4c2b-b7e7-19012596bc6f" providerId="ADAL" clId="{E378CA88-7C73-4C19-8DAF-E9AFD03C4C89}" dt="2023-09-09T12:53:08.407" v="105" actId="1076"/>
        <pc:sldMkLst>
          <pc:docMk/>
          <pc:sldMk cId="3863159436" sldId="319"/>
        </pc:sldMkLst>
        <pc:picChg chg="del">
          <ac:chgData name="Kimberly Badovinac" userId="628638f2-a94e-4c2b-b7e7-19012596bc6f" providerId="ADAL" clId="{E378CA88-7C73-4C19-8DAF-E9AFD03C4C89}" dt="2023-09-09T12:52:38.287" v="101" actId="478"/>
          <ac:picMkLst>
            <pc:docMk/>
            <pc:sldMk cId="3863159436" sldId="319"/>
            <ac:picMk id="3" creationId="{D3CA4AEB-1C11-4D85-870D-5515A4CB4AC2}"/>
          </ac:picMkLst>
        </pc:picChg>
        <pc:picChg chg="mod">
          <ac:chgData name="Kimberly Badovinac" userId="628638f2-a94e-4c2b-b7e7-19012596bc6f" providerId="ADAL" clId="{E378CA88-7C73-4C19-8DAF-E9AFD03C4C89}" dt="2023-09-09T12:53:08.407" v="105" actId="1076"/>
          <ac:picMkLst>
            <pc:docMk/>
            <pc:sldMk cId="3863159436" sldId="319"/>
            <ac:picMk id="4" creationId="{487B899D-E98F-E506-FE3E-BCD5BBB363B1}"/>
          </ac:picMkLst>
        </pc:picChg>
      </pc:sldChg>
      <pc:sldChg chg="modSp mod">
        <pc:chgData name="Kimberly Badovinac" userId="628638f2-a94e-4c2b-b7e7-19012596bc6f" providerId="ADAL" clId="{E378CA88-7C73-4C19-8DAF-E9AFD03C4C89}" dt="2023-09-09T12:21:21.357" v="58" actId="20577"/>
        <pc:sldMkLst>
          <pc:docMk/>
          <pc:sldMk cId="0" sldId="351"/>
        </pc:sldMkLst>
        <pc:spChg chg="mod">
          <ac:chgData name="Kimberly Badovinac" userId="628638f2-a94e-4c2b-b7e7-19012596bc6f" providerId="ADAL" clId="{E378CA88-7C73-4C19-8DAF-E9AFD03C4C89}" dt="2023-09-09T12:21:21.357" v="58" actId="20577"/>
          <ac:spMkLst>
            <pc:docMk/>
            <pc:sldMk cId="0" sldId="351"/>
            <ac:spMk id="4099" creationId="{00000000-0000-0000-0000-000000000000}"/>
          </ac:spMkLst>
        </pc:spChg>
      </pc:sldChg>
      <pc:sldChg chg="modSp mod">
        <pc:chgData name="Kimberly Badovinac" userId="628638f2-a94e-4c2b-b7e7-19012596bc6f" providerId="ADAL" clId="{E378CA88-7C73-4C19-8DAF-E9AFD03C4C89}" dt="2023-09-09T12:36:52.320" v="75" actId="13926"/>
        <pc:sldMkLst>
          <pc:docMk/>
          <pc:sldMk cId="259495242" sldId="352"/>
        </pc:sldMkLst>
        <pc:spChg chg="mod">
          <ac:chgData name="Kimberly Badovinac" userId="628638f2-a94e-4c2b-b7e7-19012596bc6f" providerId="ADAL" clId="{E378CA88-7C73-4C19-8DAF-E9AFD03C4C89}" dt="2023-09-09T12:36:52.320" v="75" actId="13926"/>
          <ac:spMkLst>
            <pc:docMk/>
            <pc:sldMk cId="259495242" sldId="352"/>
            <ac:spMk id="5123" creationId="{00000000-0000-0000-0000-000000000000}"/>
          </ac:spMkLst>
        </pc:spChg>
      </pc:sldChg>
      <pc:sldChg chg="modSp mod">
        <pc:chgData name="Kimberly Badovinac" userId="628638f2-a94e-4c2b-b7e7-19012596bc6f" providerId="ADAL" clId="{E378CA88-7C73-4C19-8DAF-E9AFD03C4C89}" dt="2023-11-23T15:09:23.339" v="550" actId="13926"/>
        <pc:sldMkLst>
          <pc:docMk/>
          <pc:sldMk cId="1608258835" sldId="353"/>
        </pc:sldMkLst>
        <pc:spChg chg="mod">
          <ac:chgData name="Kimberly Badovinac" userId="628638f2-a94e-4c2b-b7e7-19012596bc6f" providerId="ADAL" clId="{E378CA88-7C73-4C19-8DAF-E9AFD03C4C89}" dt="2023-11-23T15:09:23.339" v="550" actId="13926"/>
          <ac:spMkLst>
            <pc:docMk/>
            <pc:sldMk cId="1608258835" sldId="353"/>
            <ac:spMk id="6" creationId="{E4F876C0-9850-4B90-92BE-3ED46184820F}"/>
          </ac:spMkLst>
        </pc:spChg>
      </pc:sldChg>
      <pc:sldChg chg="modSp mod">
        <pc:chgData name="Kimberly Badovinac" userId="628638f2-a94e-4c2b-b7e7-19012596bc6f" providerId="ADAL" clId="{E378CA88-7C73-4C19-8DAF-E9AFD03C4C89}" dt="2023-09-09T12:23:31.854" v="68" actId="20577"/>
        <pc:sldMkLst>
          <pc:docMk/>
          <pc:sldMk cId="3859163289" sldId="354"/>
        </pc:sldMkLst>
        <pc:spChg chg="mod">
          <ac:chgData name="Kimberly Badovinac" userId="628638f2-a94e-4c2b-b7e7-19012596bc6f" providerId="ADAL" clId="{E378CA88-7C73-4C19-8DAF-E9AFD03C4C89}" dt="2023-09-09T12:23:31.854" v="68" actId="20577"/>
          <ac:spMkLst>
            <pc:docMk/>
            <pc:sldMk cId="3859163289" sldId="354"/>
            <ac:spMk id="6147" creationId="{00000000-0000-0000-0000-000000000000}"/>
          </ac:spMkLst>
        </pc:spChg>
      </pc:sldChg>
      <pc:sldChg chg="delSp modSp mod">
        <pc:chgData name="Kimberly Badovinac" userId="628638f2-a94e-4c2b-b7e7-19012596bc6f" providerId="ADAL" clId="{E378CA88-7C73-4C19-8DAF-E9AFD03C4C89}" dt="2024-01-10T18:42:43.524" v="569" actId="14100"/>
        <pc:sldMkLst>
          <pc:docMk/>
          <pc:sldMk cId="1374678845" sldId="356"/>
        </pc:sldMkLst>
        <pc:picChg chg="del">
          <ac:chgData name="Kimberly Badovinac" userId="628638f2-a94e-4c2b-b7e7-19012596bc6f" providerId="ADAL" clId="{E378CA88-7C73-4C19-8DAF-E9AFD03C4C89}" dt="2023-09-09T12:53:11.319" v="106" actId="478"/>
          <ac:picMkLst>
            <pc:docMk/>
            <pc:sldMk cId="1374678845" sldId="356"/>
            <ac:picMk id="3" creationId="{9CBEBF81-13CA-46A8-8222-C6BF53505024}"/>
          </ac:picMkLst>
        </pc:picChg>
        <pc:picChg chg="mod">
          <ac:chgData name="Kimberly Badovinac" userId="628638f2-a94e-4c2b-b7e7-19012596bc6f" providerId="ADAL" clId="{E378CA88-7C73-4C19-8DAF-E9AFD03C4C89}" dt="2024-01-10T18:42:43.524" v="569" actId="14100"/>
          <ac:picMkLst>
            <pc:docMk/>
            <pc:sldMk cId="1374678845" sldId="356"/>
            <ac:picMk id="3" creationId="{A99850A7-15CD-6CEF-5B5A-3A73AF1FE600}"/>
          </ac:picMkLst>
        </pc:picChg>
        <pc:picChg chg="del mod">
          <ac:chgData name="Kimberly Badovinac" userId="628638f2-a94e-4c2b-b7e7-19012596bc6f" providerId="ADAL" clId="{E378CA88-7C73-4C19-8DAF-E9AFD03C4C89}" dt="2024-01-10T18:42:32.325" v="567" actId="478"/>
          <ac:picMkLst>
            <pc:docMk/>
            <pc:sldMk cId="1374678845" sldId="356"/>
            <ac:picMk id="4" creationId="{09D3C21C-1763-E09D-E9BF-D89AC8623CF6}"/>
          </ac:picMkLst>
        </pc:picChg>
      </pc:sldChg>
      <pc:sldChg chg="addSp delSp modSp mod">
        <pc:chgData name="Kimberly Badovinac" userId="628638f2-a94e-4c2b-b7e7-19012596bc6f" providerId="ADAL" clId="{E378CA88-7C73-4C19-8DAF-E9AFD03C4C89}" dt="2023-09-09T14:30:27.692" v="526" actId="478"/>
        <pc:sldMkLst>
          <pc:docMk/>
          <pc:sldMk cId="0" sldId="357"/>
        </pc:sldMkLst>
        <pc:picChg chg="add del mod">
          <ac:chgData name="Kimberly Badovinac" userId="628638f2-a94e-4c2b-b7e7-19012596bc6f" providerId="ADAL" clId="{E378CA88-7C73-4C19-8DAF-E9AFD03C4C89}" dt="2023-09-09T14:30:27.692" v="526" actId="478"/>
          <ac:picMkLst>
            <pc:docMk/>
            <pc:sldMk cId="0" sldId="357"/>
            <ac:picMk id="2" creationId="{3E95FCFC-7270-36FC-55D0-6A5736320AE1}"/>
          </ac:picMkLst>
        </pc:picChg>
        <pc:picChg chg="del mod">
          <ac:chgData name="Kimberly Badovinac" userId="628638f2-a94e-4c2b-b7e7-19012596bc6f" providerId="ADAL" clId="{E378CA88-7C73-4C19-8DAF-E9AFD03C4C89}" dt="2023-09-09T14:30:26.900" v="525"/>
          <ac:picMkLst>
            <pc:docMk/>
            <pc:sldMk cId="0" sldId="357"/>
            <ac:picMk id="3" creationId="{E81222A9-32FC-8018-1442-F9BD0A0AF5B8}"/>
          </ac:picMkLst>
        </pc:picChg>
        <pc:picChg chg="del">
          <ac:chgData name="Kimberly Badovinac" userId="628638f2-a94e-4c2b-b7e7-19012596bc6f" providerId="ADAL" clId="{E378CA88-7C73-4C19-8DAF-E9AFD03C4C89}" dt="2023-09-09T13:29:41.175" v="282" actId="478"/>
          <ac:picMkLst>
            <pc:docMk/>
            <pc:sldMk cId="0" sldId="357"/>
            <ac:picMk id="4" creationId="{69347FEA-218C-405B-BD82-4B1F42B50538}"/>
          </ac:picMkLst>
        </pc:picChg>
      </pc:sldChg>
      <pc:sldChg chg="addSp delSp modSp mod">
        <pc:chgData name="Kimberly Badovinac" userId="628638f2-a94e-4c2b-b7e7-19012596bc6f" providerId="ADAL" clId="{E378CA88-7C73-4C19-8DAF-E9AFD03C4C89}" dt="2023-09-09T14:30:23.312" v="522" actId="478"/>
        <pc:sldMkLst>
          <pc:docMk/>
          <pc:sldMk cId="4259588663" sldId="358"/>
        </pc:sldMkLst>
        <pc:picChg chg="add del mod modCrop">
          <ac:chgData name="Kimberly Badovinac" userId="628638f2-a94e-4c2b-b7e7-19012596bc6f" providerId="ADAL" clId="{E378CA88-7C73-4C19-8DAF-E9AFD03C4C89}" dt="2023-09-09T14:30:23.312" v="522" actId="478"/>
          <ac:picMkLst>
            <pc:docMk/>
            <pc:sldMk cId="4259588663" sldId="358"/>
            <ac:picMk id="3" creationId="{B1BCA2AE-1100-5EDD-39B8-3F666E94EEE7}"/>
          </ac:picMkLst>
        </pc:picChg>
        <pc:picChg chg="del mod">
          <ac:chgData name="Kimberly Badovinac" userId="628638f2-a94e-4c2b-b7e7-19012596bc6f" providerId="ADAL" clId="{E378CA88-7C73-4C19-8DAF-E9AFD03C4C89}" dt="2023-09-09T14:30:22.334" v="521"/>
          <ac:picMkLst>
            <pc:docMk/>
            <pc:sldMk cId="4259588663" sldId="358"/>
            <ac:picMk id="4" creationId="{FF5C89F5-A217-677E-D64A-58D8D4386B4B}"/>
          </ac:picMkLst>
        </pc:picChg>
        <pc:picChg chg="del">
          <ac:chgData name="Kimberly Badovinac" userId="628638f2-a94e-4c2b-b7e7-19012596bc6f" providerId="ADAL" clId="{E378CA88-7C73-4C19-8DAF-E9AFD03C4C89}" dt="2023-09-09T13:31:50.816" v="419" actId="478"/>
          <ac:picMkLst>
            <pc:docMk/>
            <pc:sldMk cId="4259588663" sldId="358"/>
            <ac:picMk id="6" creationId="{EB34D6E0-757C-4DC4-BBA9-AA998F398C40}"/>
          </ac:picMkLst>
        </pc:picChg>
      </pc:sldChg>
      <pc:sldChg chg="delSp modSp mod">
        <pc:chgData name="Kimberly Badovinac" userId="628638f2-a94e-4c2b-b7e7-19012596bc6f" providerId="ADAL" clId="{E378CA88-7C73-4C19-8DAF-E9AFD03C4C89}" dt="2023-09-09T13:33:08.961" v="427" actId="1076"/>
        <pc:sldMkLst>
          <pc:docMk/>
          <pc:sldMk cId="0" sldId="359"/>
        </pc:sldMkLst>
        <pc:picChg chg="mod">
          <ac:chgData name="Kimberly Badovinac" userId="628638f2-a94e-4c2b-b7e7-19012596bc6f" providerId="ADAL" clId="{E378CA88-7C73-4C19-8DAF-E9AFD03C4C89}" dt="2023-09-09T13:33:08.961" v="427" actId="1076"/>
          <ac:picMkLst>
            <pc:docMk/>
            <pc:sldMk cId="0" sldId="359"/>
            <ac:picMk id="2" creationId="{7E46F54C-D629-1D7B-FB55-88F60D577233}"/>
          </ac:picMkLst>
        </pc:picChg>
        <pc:picChg chg="del">
          <ac:chgData name="Kimberly Badovinac" userId="628638f2-a94e-4c2b-b7e7-19012596bc6f" providerId="ADAL" clId="{E378CA88-7C73-4C19-8DAF-E9AFD03C4C89}" dt="2023-09-09T13:32:56.153" v="424" actId="478"/>
          <ac:picMkLst>
            <pc:docMk/>
            <pc:sldMk cId="0" sldId="359"/>
            <ac:picMk id="3" creationId="{4F993D4D-D646-4CAC-8CEA-C246C013966B}"/>
          </ac:picMkLst>
        </pc:picChg>
      </pc:sldChg>
      <pc:sldChg chg="delSp modSp mod">
        <pc:chgData name="Kimberly Badovinac" userId="628638f2-a94e-4c2b-b7e7-19012596bc6f" providerId="ADAL" clId="{E378CA88-7C73-4C19-8DAF-E9AFD03C4C89}" dt="2023-09-09T13:35:10.089" v="442" actId="1076"/>
        <pc:sldMkLst>
          <pc:docMk/>
          <pc:sldMk cId="1054231329" sldId="360"/>
        </pc:sldMkLst>
        <pc:picChg chg="del">
          <ac:chgData name="Kimberly Badovinac" userId="628638f2-a94e-4c2b-b7e7-19012596bc6f" providerId="ADAL" clId="{E378CA88-7C73-4C19-8DAF-E9AFD03C4C89}" dt="2023-09-09T13:34:33.225" v="437" actId="478"/>
          <ac:picMkLst>
            <pc:docMk/>
            <pc:sldMk cId="1054231329" sldId="360"/>
            <ac:picMk id="3" creationId="{3E6012F3-5AA1-422C-B8EE-40C7CECF6462}"/>
          </ac:picMkLst>
        </pc:picChg>
        <pc:picChg chg="mod modCrop">
          <ac:chgData name="Kimberly Badovinac" userId="628638f2-a94e-4c2b-b7e7-19012596bc6f" providerId="ADAL" clId="{E378CA88-7C73-4C19-8DAF-E9AFD03C4C89}" dt="2023-09-09T13:35:10.089" v="442" actId="1076"/>
          <ac:picMkLst>
            <pc:docMk/>
            <pc:sldMk cId="1054231329" sldId="360"/>
            <ac:picMk id="4" creationId="{C62E4E63-C8D4-8CF2-E22E-EDC4AA5E2E95}"/>
          </ac:picMkLst>
        </pc:picChg>
      </pc:sldChg>
      <pc:sldChg chg="modSp mod">
        <pc:chgData name="Kimberly Badovinac" userId="628638f2-a94e-4c2b-b7e7-19012596bc6f" providerId="ADAL" clId="{E378CA88-7C73-4C19-8DAF-E9AFD03C4C89}" dt="2023-09-09T14:35:55.252" v="538" actId="20577"/>
        <pc:sldMkLst>
          <pc:docMk/>
          <pc:sldMk cId="0" sldId="361"/>
        </pc:sldMkLst>
        <pc:spChg chg="mod">
          <ac:chgData name="Kimberly Badovinac" userId="628638f2-a94e-4c2b-b7e7-19012596bc6f" providerId="ADAL" clId="{E378CA88-7C73-4C19-8DAF-E9AFD03C4C89}" dt="2023-09-09T14:35:55.252" v="538" actId="20577"/>
          <ac:spMkLst>
            <pc:docMk/>
            <pc:sldMk cId="0" sldId="361"/>
            <ac:spMk id="21507" creationId="{00000000-0000-0000-0000-000000000000}"/>
          </ac:spMkLst>
        </pc:spChg>
      </pc:sldChg>
      <pc:sldChg chg="modSp mod">
        <pc:chgData name="Kimberly Badovinac" userId="628638f2-a94e-4c2b-b7e7-19012596bc6f" providerId="ADAL" clId="{E378CA88-7C73-4C19-8DAF-E9AFD03C4C89}" dt="2023-09-09T13:39:36.297" v="492" actId="20577"/>
        <pc:sldMkLst>
          <pc:docMk/>
          <pc:sldMk cId="2036063788" sldId="362"/>
        </pc:sldMkLst>
        <pc:spChg chg="mod">
          <ac:chgData name="Kimberly Badovinac" userId="628638f2-a94e-4c2b-b7e7-19012596bc6f" providerId="ADAL" clId="{E378CA88-7C73-4C19-8DAF-E9AFD03C4C89}" dt="2023-09-09T13:39:36.297" v="492" actId="20577"/>
          <ac:spMkLst>
            <pc:docMk/>
            <pc:sldMk cId="2036063788" sldId="362"/>
            <ac:spMk id="7" creationId="{5B98F058-3882-417C-95DE-1FFD3FDB7334}"/>
          </ac:spMkLst>
        </pc:spChg>
        <pc:spChg chg="mod">
          <ac:chgData name="Kimberly Badovinac" userId="628638f2-a94e-4c2b-b7e7-19012596bc6f" providerId="ADAL" clId="{E378CA88-7C73-4C19-8DAF-E9AFD03C4C89}" dt="2023-09-09T13:39:26.666" v="483" actId="20577"/>
          <ac:spMkLst>
            <pc:docMk/>
            <pc:sldMk cId="2036063788" sldId="362"/>
            <ac:spMk id="8" creationId="{A76D3176-4ADE-4C7D-8C85-30175DAFB5C8}"/>
          </ac:spMkLst>
        </pc:spChg>
        <pc:spChg chg="mod">
          <ac:chgData name="Kimberly Badovinac" userId="628638f2-a94e-4c2b-b7e7-19012596bc6f" providerId="ADAL" clId="{E378CA88-7C73-4C19-8DAF-E9AFD03C4C89}" dt="2023-09-09T13:39:15.874" v="476" actId="20577"/>
          <ac:spMkLst>
            <pc:docMk/>
            <pc:sldMk cId="2036063788" sldId="362"/>
            <ac:spMk id="9" creationId="{6C38254B-E044-49AD-9311-593E83A1D84A}"/>
          </ac:spMkLst>
        </pc:spChg>
        <pc:spChg chg="mod">
          <ac:chgData name="Kimberly Badovinac" userId="628638f2-a94e-4c2b-b7e7-19012596bc6f" providerId="ADAL" clId="{E378CA88-7C73-4C19-8DAF-E9AFD03C4C89}" dt="2023-09-09T13:39:06.874" v="466" actId="20577"/>
          <ac:spMkLst>
            <pc:docMk/>
            <pc:sldMk cId="2036063788" sldId="362"/>
            <ac:spMk id="10" creationId="{8CC34482-48FB-4A8F-965C-85DC082B6F83}"/>
          </ac:spMkLst>
        </pc:spChg>
      </pc:sldChg>
      <pc:sldChg chg="delSp modSp mod">
        <pc:chgData name="Kimberly Badovinac" userId="628638f2-a94e-4c2b-b7e7-19012596bc6f" providerId="ADAL" clId="{E378CA88-7C73-4C19-8DAF-E9AFD03C4C89}" dt="2024-01-19T20:12:17.834" v="573" actId="732"/>
        <pc:sldMkLst>
          <pc:docMk/>
          <pc:sldMk cId="1518695062" sldId="363"/>
        </pc:sldMkLst>
        <pc:picChg chg="mod modCrop">
          <ac:chgData name="Kimberly Badovinac" userId="628638f2-a94e-4c2b-b7e7-19012596bc6f" providerId="ADAL" clId="{E378CA88-7C73-4C19-8DAF-E9AFD03C4C89}" dt="2024-01-19T20:12:17.834" v="573" actId="732"/>
          <ac:picMkLst>
            <pc:docMk/>
            <pc:sldMk cId="1518695062" sldId="363"/>
            <ac:picMk id="3" creationId="{1323D044-E74A-76E2-C811-EC3EB8DB9ED0}"/>
          </ac:picMkLst>
        </pc:picChg>
        <pc:picChg chg="del">
          <ac:chgData name="Kimberly Badovinac" userId="628638f2-a94e-4c2b-b7e7-19012596bc6f" providerId="ADAL" clId="{E378CA88-7C73-4C19-8DAF-E9AFD03C4C89}" dt="2023-09-09T13:38:07.721" v="461" actId="478"/>
          <ac:picMkLst>
            <pc:docMk/>
            <pc:sldMk cId="1518695062" sldId="363"/>
            <ac:picMk id="3" creationId="{A0F62933-2CF1-46C8-A837-AF80CC164B10}"/>
          </ac:picMkLst>
        </pc:picChg>
        <pc:picChg chg="del mod">
          <ac:chgData name="Kimberly Badovinac" userId="628638f2-a94e-4c2b-b7e7-19012596bc6f" providerId="ADAL" clId="{E378CA88-7C73-4C19-8DAF-E9AFD03C4C89}" dt="2024-01-04T13:55:15.455" v="561" actId="478"/>
          <ac:picMkLst>
            <pc:docMk/>
            <pc:sldMk cId="1518695062" sldId="363"/>
            <ac:picMk id="3" creationId="{FF963D5F-90C2-74E6-9829-E0C6124A4424}"/>
          </ac:picMkLst>
        </pc:picChg>
        <pc:picChg chg="del mod">
          <ac:chgData name="Kimberly Badovinac" userId="628638f2-a94e-4c2b-b7e7-19012596bc6f" providerId="ADAL" clId="{E378CA88-7C73-4C19-8DAF-E9AFD03C4C89}" dt="2024-01-04T13:54:41.312" v="555" actId="478"/>
          <ac:picMkLst>
            <pc:docMk/>
            <pc:sldMk cId="1518695062" sldId="363"/>
            <ac:picMk id="4" creationId="{3E5455D4-0A62-8FB5-E0A1-A958595A584A}"/>
          </ac:picMkLst>
        </pc:picChg>
        <pc:picChg chg="del mod modCrop">
          <ac:chgData name="Kimberly Badovinac" userId="628638f2-a94e-4c2b-b7e7-19012596bc6f" providerId="ADAL" clId="{E378CA88-7C73-4C19-8DAF-E9AFD03C4C89}" dt="2024-01-19T20:11:48.965" v="570" actId="478"/>
          <ac:picMkLst>
            <pc:docMk/>
            <pc:sldMk cId="1518695062" sldId="363"/>
            <ac:picMk id="5" creationId="{980ADA62-0ED2-4AFC-801B-8EC387D6A9C3}"/>
          </ac:picMkLst>
        </pc:picChg>
      </pc:sldChg>
      <pc:sldChg chg="delSp modSp mod">
        <pc:chgData name="Kimberly Badovinac" userId="628638f2-a94e-4c2b-b7e7-19012596bc6f" providerId="ADAL" clId="{E378CA88-7C73-4C19-8DAF-E9AFD03C4C89}" dt="2023-09-09T13:38:05.009" v="460" actId="14100"/>
        <pc:sldMkLst>
          <pc:docMk/>
          <pc:sldMk cId="2911963739" sldId="364"/>
        </pc:sldMkLst>
        <pc:picChg chg="mod">
          <ac:chgData name="Kimberly Badovinac" userId="628638f2-a94e-4c2b-b7e7-19012596bc6f" providerId="ADAL" clId="{E378CA88-7C73-4C19-8DAF-E9AFD03C4C89}" dt="2023-09-09T13:38:05.009" v="460" actId="14100"/>
          <ac:picMkLst>
            <pc:docMk/>
            <pc:sldMk cId="2911963739" sldId="364"/>
            <ac:picMk id="3" creationId="{F932E66C-547B-15AD-1EAE-918DA19217C3}"/>
          </ac:picMkLst>
        </pc:picChg>
        <pc:picChg chg="del">
          <ac:chgData name="Kimberly Badovinac" userId="628638f2-a94e-4c2b-b7e7-19012596bc6f" providerId="ADAL" clId="{E378CA88-7C73-4C19-8DAF-E9AFD03C4C89}" dt="2023-09-09T13:37:33.650" v="457" actId="478"/>
          <ac:picMkLst>
            <pc:docMk/>
            <pc:sldMk cId="2911963739" sldId="364"/>
            <ac:picMk id="4" creationId="{EF6EA5A4-2D6F-4A39-A2CA-F6F9AD4B7B08}"/>
          </ac:picMkLst>
        </pc:picChg>
      </pc:sldChg>
      <pc:sldChg chg="modSp mod">
        <pc:chgData name="Kimberly Badovinac" userId="628638f2-a94e-4c2b-b7e7-19012596bc6f" providerId="ADAL" clId="{E378CA88-7C73-4C19-8DAF-E9AFD03C4C89}" dt="2023-11-23T15:09:36.410" v="554" actId="27636"/>
        <pc:sldMkLst>
          <pc:docMk/>
          <pc:sldMk cId="0" sldId="365"/>
        </pc:sldMkLst>
        <pc:spChg chg="mod">
          <ac:chgData name="Kimberly Badovinac" userId="628638f2-a94e-4c2b-b7e7-19012596bc6f" providerId="ADAL" clId="{E378CA88-7C73-4C19-8DAF-E9AFD03C4C89}" dt="2023-11-23T15:09:36.410" v="554" actId="27636"/>
          <ac:spMkLst>
            <pc:docMk/>
            <pc:sldMk cId="0" sldId="365"/>
            <ac:spMk id="23555" creationId="{00000000-0000-0000-0000-000000000000}"/>
          </ac:spMkLst>
        </pc:spChg>
      </pc:sldChg>
      <pc:sldMasterChg chg="modSldLayout">
        <pc:chgData name="Kimberly Badovinac" userId="628638f2-a94e-4c2b-b7e7-19012596bc6f" providerId="ADAL" clId="{E378CA88-7C73-4C19-8DAF-E9AFD03C4C89}" dt="2023-11-23T15:08:55.220" v="546" actId="20577"/>
        <pc:sldMasterMkLst>
          <pc:docMk/>
          <pc:sldMasterMk cId="1203709391" sldId="2147483648"/>
        </pc:sldMasterMkLst>
        <pc:sldLayoutChg chg="modSp mod">
          <pc:chgData name="Kimberly Badovinac" userId="628638f2-a94e-4c2b-b7e7-19012596bc6f" providerId="ADAL" clId="{E378CA88-7C73-4C19-8DAF-E9AFD03C4C89}" dt="2023-11-23T15:08:55.220" v="546" actId="20577"/>
          <pc:sldLayoutMkLst>
            <pc:docMk/>
            <pc:sldMasterMk cId="1203709391" sldId="2147483648"/>
            <pc:sldLayoutMk cId="1039140249" sldId="2147483649"/>
          </pc:sldLayoutMkLst>
          <pc:spChg chg="mod">
            <ac:chgData name="Kimberly Badovinac" userId="628638f2-a94e-4c2b-b7e7-19012596bc6f" providerId="ADAL" clId="{E378CA88-7C73-4C19-8DAF-E9AFD03C4C89}" dt="2023-11-23T15:08:55.220" v="546" actId="20577"/>
            <ac:spMkLst>
              <pc:docMk/>
              <pc:sldMasterMk cId="1203709391" sldId="2147483648"/>
              <pc:sldLayoutMk cId="1039140249" sldId="2147483649"/>
              <ac:spMk id="5" creationId="{66DAE912-552C-43EC-8E9F-D0CF9DCADEE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79412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76916" y="3159650"/>
            <a:ext cx="6495439"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December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pic>
        <p:nvPicPr>
          <p:cNvPr id="9" name="Picture 8" descr="Text&#10;&#10;Description automatically generated">
            <a:extLst>
              <a:ext uri="{FF2B5EF4-FFF2-40B4-BE49-F238E27FC236}">
                <a16:creationId xmlns:a16="http://schemas.microsoft.com/office/drawing/2014/main" id="{A8680F76-111D-4FFA-B181-4F7846BC91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1420" y="5589164"/>
            <a:ext cx="2767342" cy="948160"/>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1/19/2024</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ra-acrc.ca/tools/cancer-survivorship-visualization/" TargetMode="External"/><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https://cdn.cancer.ca/-/media/files/research/cancer-statistics/2022-statistics/2022-special-report/2022_prevalence_report_final_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cra-acrc.ca/reports/"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Cancer Survivorship Research, 2005–2021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a:p>
        </p:txBody>
      </p:sp>
      <p:pic>
        <p:nvPicPr>
          <p:cNvPr id="2" name="Picture 1">
            <a:extLst>
              <a:ext uri="{FF2B5EF4-FFF2-40B4-BE49-F238E27FC236}">
                <a16:creationId xmlns:a16="http://schemas.microsoft.com/office/drawing/2014/main" id="{E099F801-2183-A77C-9BE9-819D49B8E35D}"/>
              </a:ext>
            </a:extLst>
          </p:cNvPr>
          <p:cNvPicPr>
            <a:picLocks noChangeAspect="1"/>
          </p:cNvPicPr>
          <p:nvPr/>
        </p:nvPicPr>
        <p:blipFill>
          <a:blip r:embed="rId2"/>
          <a:stretch>
            <a:fillRect/>
          </a:stretch>
        </p:blipFill>
        <p:spPr>
          <a:xfrm>
            <a:off x="799824" y="685804"/>
            <a:ext cx="11116734" cy="55659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487B899D-E98F-E506-FE3E-BCD5BBB363B1}"/>
              </a:ext>
            </a:extLst>
          </p:cNvPr>
          <p:cNvPicPr>
            <a:picLocks noChangeAspect="1"/>
          </p:cNvPicPr>
          <p:nvPr/>
        </p:nvPicPr>
        <p:blipFill>
          <a:blip r:embed="rId2"/>
          <a:stretch>
            <a:fillRect/>
          </a:stretch>
        </p:blipFill>
        <p:spPr>
          <a:xfrm>
            <a:off x="677103" y="865257"/>
            <a:ext cx="10996329" cy="4660900"/>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A99850A7-15CD-6CEF-5B5A-3A73AF1FE600}"/>
              </a:ext>
            </a:extLst>
          </p:cNvPr>
          <p:cNvPicPr>
            <a:picLocks noChangeAspect="1"/>
          </p:cNvPicPr>
          <p:nvPr/>
        </p:nvPicPr>
        <p:blipFill>
          <a:blip r:embed="rId2"/>
          <a:stretch>
            <a:fillRect/>
          </a:stretch>
        </p:blipFill>
        <p:spPr>
          <a:xfrm>
            <a:off x="829917" y="685804"/>
            <a:ext cx="9023264" cy="5695118"/>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85000" lnSpcReduction="10000"/>
          </a:bodyPr>
          <a:lstStyle/>
          <a:p>
            <a:r>
              <a:rPr lang="en-US" dirty="0"/>
              <a:t>Of the 45 organizations tracked in the CCRS, 40 had some level of investment in cancer survivorship research. Well over half of the investment (61%), however, was made by two organizations: the Canadian Institutes of Health Research (CIHR) and the Canadian Cancer Society (CCS).</a:t>
            </a:r>
          </a:p>
          <a:p>
            <a:r>
              <a:rPr lang="en-US" dirty="0"/>
              <a:t>Over the 17 years, CIHR represented 38% of the cancer survivorship research investment and this investment represented 5% of CIHR’s overall cancer research investment. There was $24.5M more invested by CIHR in 2017-21 than in 2007-11.</a:t>
            </a:r>
          </a:p>
          <a:p>
            <a:r>
              <a:rPr lang="en-US" dirty="0"/>
              <a:t>CCS represented 23% of overall 17-year cancer survivorship research investment and this investment represented 9% of CCS’s overall cancer research investment. There was $3.5M more invested by CCS in 2017-21 than in 2007-11.</a:t>
            </a:r>
          </a:p>
          <a:p>
            <a:endParaRPr lang="en-US" dirty="0"/>
          </a:p>
        </p:txBody>
      </p:sp>
      <p:sp>
        <p:nvSpPr>
          <p:cNvPr id="2" name="Title 1"/>
          <p:cNvSpPr>
            <a:spLocks noGrp="1"/>
          </p:cNvSpPr>
          <p:nvPr>
            <p:ph type="title"/>
          </p:nvPr>
        </p:nvSpPr>
        <p:spPr/>
        <p:txBody>
          <a:bodyPr>
            <a:normAutofit fontScale="90000"/>
          </a:bodyPr>
          <a:lstStyle/>
          <a:p>
            <a:r>
              <a:rPr lang="en-US" dirty="0"/>
              <a:t>B. Investment by Funding Organizations/ Programs</a:t>
            </a:r>
          </a:p>
        </p:txBody>
      </p:sp>
      <p:sp>
        <p:nvSpPr>
          <p:cNvPr id="11268"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a:p>
        </p:txBody>
      </p:sp>
      <p:grpSp>
        <p:nvGrpSpPr>
          <p:cNvPr id="7" name="Group 6">
            <a:extLst>
              <a:ext uri="{FF2B5EF4-FFF2-40B4-BE49-F238E27FC236}">
                <a16:creationId xmlns:a16="http://schemas.microsoft.com/office/drawing/2014/main" id="{D53F9FE3-A3A5-4C1E-0183-2DA577DD148D}"/>
              </a:ext>
            </a:extLst>
          </p:cNvPr>
          <p:cNvGrpSpPr/>
          <p:nvPr/>
        </p:nvGrpSpPr>
        <p:grpSpPr>
          <a:xfrm>
            <a:off x="775252" y="795134"/>
            <a:ext cx="11158130" cy="5555789"/>
            <a:chOff x="775252" y="795134"/>
            <a:chExt cx="11158130" cy="5555789"/>
          </a:xfrm>
        </p:grpSpPr>
        <p:pic>
          <p:nvPicPr>
            <p:cNvPr id="6" name="Picture 5">
              <a:extLst>
                <a:ext uri="{FF2B5EF4-FFF2-40B4-BE49-F238E27FC236}">
                  <a16:creationId xmlns:a16="http://schemas.microsoft.com/office/drawing/2014/main" id="{FCE5A85D-E925-8B1B-E20F-2906510C2121}"/>
                </a:ext>
              </a:extLst>
            </p:cNvPr>
            <p:cNvPicPr>
              <a:picLocks noChangeAspect="1"/>
            </p:cNvPicPr>
            <p:nvPr/>
          </p:nvPicPr>
          <p:blipFill>
            <a:blip r:embed="rId2"/>
            <a:stretch>
              <a:fillRect/>
            </a:stretch>
          </p:blipFill>
          <p:spPr>
            <a:xfrm>
              <a:off x="3764169" y="1537252"/>
              <a:ext cx="8003524" cy="3840946"/>
            </a:xfrm>
            <a:prstGeom prst="rect">
              <a:avLst/>
            </a:prstGeom>
          </p:spPr>
        </p:pic>
        <p:sp>
          <p:nvSpPr>
            <p:cNvPr id="2" name="TextBox 1">
              <a:extLst>
                <a:ext uri="{FF2B5EF4-FFF2-40B4-BE49-F238E27FC236}">
                  <a16:creationId xmlns:a16="http://schemas.microsoft.com/office/drawing/2014/main" id="{1240F671-E9F4-4761-80FA-868418595DC3}"/>
                </a:ext>
              </a:extLst>
            </p:cNvPr>
            <p:cNvSpPr txBox="1"/>
            <p:nvPr/>
          </p:nvSpPr>
          <p:spPr>
            <a:xfrm>
              <a:off x="775252" y="5704592"/>
              <a:ext cx="11158130" cy="646331"/>
            </a:xfrm>
            <a:prstGeom prst="rect">
              <a:avLst/>
            </a:prstGeom>
            <a:noFill/>
          </p:spPr>
          <p:txBody>
            <a:bodyPr wrap="square" rtlCol="0">
              <a:spAutoFit/>
            </a:bodyPr>
            <a:lstStyle/>
            <a:p>
              <a:r>
                <a:rPr lang="en-US" sz="1200" dirty="0"/>
                <a:t>[1] The ten organizations with the highest 17-year investments are identified by name. For funder profiles on the investment in cancer survivorship research, please consult the interactive visualization at </a:t>
              </a:r>
              <a:r>
                <a:rPr lang="en-US" sz="1200" dirty="0">
                  <a:hlinkClick r:id="rId3"/>
                </a:rPr>
                <a:t>https://www.ccra-acrc.ca/tools/cancer-survivorship-visualization/</a:t>
              </a:r>
              <a:r>
                <a:rPr lang="en-US" sz="1200" dirty="0"/>
                <a:t>. </a:t>
              </a:r>
            </a:p>
            <a:p>
              <a:r>
                <a:rPr lang="en-US" sz="1200" dirty="0"/>
                <a:t>[2] Alberta Innovates did not submit data for years 2020 and 2021.</a:t>
              </a:r>
            </a:p>
          </p:txBody>
        </p:sp>
        <p:pic>
          <p:nvPicPr>
            <p:cNvPr id="3" name="Picture 2">
              <a:extLst>
                <a:ext uri="{FF2B5EF4-FFF2-40B4-BE49-F238E27FC236}">
                  <a16:creationId xmlns:a16="http://schemas.microsoft.com/office/drawing/2014/main" id="{A76FAC60-4A9C-2E30-C933-12C02EEECA27}"/>
                </a:ext>
              </a:extLst>
            </p:cNvPr>
            <p:cNvPicPr>
              <a:picLocks noChangeAspect="1"/>
            </p:cNvPicPr>
            <p:nvPr/>
          </p:nvPicPr>
          <p:blipFill>
            <a:blip r:embed="rId4"/>
            <a:stretch>
              <a:fillRect/>
            </a:stretch>
          </p:blipFill>
          <p:spPr>
            <a:xfrm>
              <a:off x="775252" y="795134"/>
              <a:ext cx="10992441" cy="4601813"/>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a:t>The trend over the 17 years was dictated by the trend in investment in operating grants.</a:t>
            </a:r>
          </a:p>
          <a:p>
            <a:r>
              <a:rPr lang="en-US" dirty="0"/>
              <a:t>Regardless of period, the largest proportion of the cancer survivorship research investment was focused on breast cancer.</a:t>
            </a:r>
          </a:p>
          <a:p>
            <a:r>
              <a:rPr lang="en-US" dirty="0"/>
              <a:t>Increases in investment from the first to second period were notable for prostate cancer and leukemias. From the first to the third period, there was a more than fourfold increase in the research investment on ovarian cancer.</a:t>
            </a:r>
          </a:p>
        </p:txBody>
      </p:sp>
      <p:sp>
        <p:nvSpPr>
          <p:cNvPr id="2" name="Title 1"/>
          <p:cNvSpPr>
            <a:spLocks noGrp="1"/>
          </p:cNvSpPr>
          <p:nvPr>
            <p:ph type="title"/>
          </p:nvPr>
        </p:nvSpPr>
        <p:spPr/>
        <p:txBody>
          <a:bodyPr>
            <a:normAutofit fontScale="90000"/>
          </a:bodyPr>
          <a:lstStyle/>
          <a:p>
            <a:r>
              <a:rPr lang="en-US" dirty="0"/>
              <a:t>C. Investment by Funding Mechanism &amp; Cancer Site</a:t>
            </a:r>
          </a:p>
        </p:txBody>
      </p:sp>
      <p:sp>
        <p:nvSpPr>
          <p:cNvPr id="1434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16</a:t>
            </a:fld>
            <a:endParaRPr lang="en-US"/>
          </a:p>
        </p:txBody>
      </p:sp>
      <p:pic>
        <p:nvPicPr>
          <p:cNvPr id="2" name="Picture 1">
            <a:extLst>
              <a:ext uri="{FF2B5EF4-FFF2-40B4-BE49-F238E27FC236}">
                <a16:creationId xmlns:a16="http://schemas.microsoft.com/office/drawing/2014/main" id="{3E95FCFC-7270-36FC-55D0-6A5736320AE1}"/>
              </a:ext>
            </a:extLst>
          </p:cNvPr>
          <p:cNvPicPr>
            <a:picLocks noChangeAspect="1"/>
          </p:cNvPicPr>
          <p:nvPr/>
        </p:nvPicPr>
        <p:blipFill>
          <a:blip r:embed="rId2"/>
          <a:stretch>
            <a:fillRect/>
          </a:stretch>
        </p:blipFill>
        <p:spPr>
          <a:xfrm>
            <a:off x="836818" y="685804"/>
            <a:ext cx="10314015" cy="56851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3" name="Picture 2">
            <a:extLst>
              <a:ext uri="{FF2B5EF4-FFF2-40B4-BE49-F238E27FC236}">
                <a16:creationId xmlns:a16="http://schemas.microsoft.com/office/drawing/2014/main" id="{B1BCA2AE-1100-5EDD-39B8-3F666E94EEE7}"/>
              </a:ext>
            </a:extLst>
          </p:cNvPr>
          <p:cNvPicPr>
            <a:picLocks noChangeAspect="1"/>
          </p:cNvPicPr>
          <p:nvPr/>
        </p:nvPicPr>
        <p:blipFill rotWithShape="1">
          <a:blip r:embed="rId2"/>
          <a:srcRect b="6659"/>
          <a:stretch/>
        </p:blipFill>
        <p:spPr>
          <a:xfrm>
            <a:off x="781326" y="596900"/>
            <a:ext cx="9280136" cy="5664752"/>
          </a:xfrm>
          <a:prstGeom prst="rect">
            <a:avLst/>
          </a:prstGeom>
        </p:spPr>
      </p:pic>
    </p:spTree>
    <p:extLst>
      <p:ext uri="{BB962C8B-B14F-4D97-AF65-F5344CB8AC3E}">
        <p14:creationId xmlns:p14="http://schemas.microsoft.com/office/powerpoint/2010/main" val="42595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r>
              <a:rPr lang="en-US" dirty="0"/>
              <a:t>From the first to the latest five-year period, there were substantial increases in the research investments on physiological effects ($37M), and care delivery, access, and quality ($20M). </a:t>
            </a:r>
          </a:p>
          <a:p>
            <a:r>
              <a:rPr lang="en-US" dirty="0"/>
              <a:t>In terms of physiological effects, the highest increased investment was on research related to cardiotoxicity/vascular issues ($12M (data not shown).</a:t>
            </a:r>
          </a:p>
          <a:p>
            <a:r>
              <a:rPr lang="en-US" dirty="0"/>
              <a:t>Testing of new approaches to support cancer survivors is critically important. Four of every $10 invested in cancer survivorship research in 2021 involved interventions. </a:t>
            </a:r>
          </a:p>
        </p:txBody>
      </p:sp>
      <p:sp>
        <p:nvSpPr>
          <p:cNvPr id="2" name="Title 1"/>
          <p:cNvSpPr>
            <a:spLocks noGrp="1"/>
          </p:cNvSpPr>
          <p:nvPr>
            <p:ph type="title"/>
          </p:nvPr>
        </p:nvSpPr>
        <p:spPr/>
        <p:txBody>
          <a:bodyPr/>
          <a:lstStyle/>
          <a:p>
            <a:r>
              <a:rPr lang="en-US" dirty="0"/>
              <a:t>D. Investment  by Research Focus &amp; Type</a:t>
            </a:r>
            <a:endParaRPr lang="en-CA" dirty="0"/>
          </a:p>
        </p:txBody>
      </p:sp>
      <p:sp>
        <p:nvSpPr>
          <p:cNvPr id="1638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a:p>
        </p:txBody>
      </p:sp>
      <p:pic>
        <p:nvPicPr>
          <p:cNvPr id="2" name="Picture 1">
            <a:extLst>
              <a:ext uri="{FF2B5EF4-FFF2-40B4-BE49-F238E27FC236}">
                <a16:creationId xmlns:a16="http://schemas.microsoft.com/office/drawing/2014/main" id="{7E46F54C-D629-1D7B-FB55-88F60D577233}"/>
              </a:ext>
            </a:extLst>
          </p:cNvPr>
          <p:cNvPicPr>
            <a:picLocks noChangeAspect="1"/>
          </p:cNvPicPr>
          <p:nvPr/>
        </p:nvPicPr>
        <p:blipFill>
          <a:blip r:embed="rId2"/>
          <a:stretch>
            <a:fillRect/>
          </a:stretch>
        </p:blipFill>
        <p:spPr>
          <a:xfrm>
            <a:off x="824704" y="835369"/>
            <a:ext cx="10542592" cy="51872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4" name="Picture 3">
            <a:extLst>
              <a:ext uri="{FF2B5EF4-FFF2-40B4-BE49-F238E27FC236}">
                <a16:creationId xmlns:a16="http://schemas.microsoft.com/office/drawing/2014/main" id="{C62E4E63-C8D4-8CF2-E22E-EDC4AA5E2E95}"/>
              </a:ext>
            </a:extLst>
          </p:cNvPr>
          <p:cNvPicPr>
            <a:picLocks noChangeAspect="1"/>
          </p:cNvPicPr>
          <p:nvPr/>
        </p:nvPicPr>
        <p:blipFill rotWithShape="1">
          <a:blip r:embed="rId2"/>
          <a:srcRect r="4148"/>
          <a:stretch/>
        </p:blipFill>
        <p:spPr>
          <a:xfrm>
            <a:off x="744607" y="981212"/>
            <a:ext cx="11221290" cy="4495249"/>
          </a:xfrm>
          <a:prstGeom prst="rect">
            <a:avLst/>
          </a:prstGeom>
        </p:spPr>
      </p:pic>
    </p:spTree>
    <p:extLst>
      <p:ext uri="{BB962C8B-B14F-4D97-AF65-F5344CB8AC3E}">
        <p14:creationId xmlns:p14="http://schemas.microsoft.com/office/powerpoint/2010/main" val="105423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fontScale="92500" lnSpcReduction="20000"/>
          </a:bodyPr>
          <a:lstStyle/>
          <a:p>
            <a:r>
              <a:rPr lang="en-US" dirty="0"/>
              <a:t>523 nominated principal investigators (PI) received one or more award/grant focused on survivorship over the 17 years. There were 280 nominated PIs with funded for research projects during the 2017–21 period and a large percentage (48%) were working in institutions in Ontario.</a:t>
            </a:r>
          </a:p>
          <a:p>
            <a:r>
              <a:rPr lang="en-US" dirty="0"/>
              <a:t>Although most trainees are supported through operating grants, a small group of trainees do receive awards to facilitate completion of their research training. Of the 560 trainees granted awards over the 17 years, 34 (6%) went on to receive one or more operating grants, equipment/infrastructure grants, or career awards. </a:t>
            </a:r>
          </a:p>
          <a:p>
            <a:r>
              <a:rPr lang="en-US" dirty="0"/>
              <a:t>The investment in trainee awards focused on survivorship research was $5M more in the 2017‒21 period than the 2007-11 period.</a:t>
            </a:r>
          </a:p>
        </p:txBody>
      </p:sp>
      <p:sp>
        <p:nvSpPr>
          <p:cNvPr id="2" name="Title 1"/>
          <p:cNvSpPr>
            <a:spLocks noGrp="1"/>
          </p:cNvSpPr>
          <p:nvPr>
            <p:ph type="title"/>
          </p:nvPr>
        </p:nvSpPr>
        <p:spPr/>
        <p:txBody>
          <a:bodyPr/>
          <a:lstStyle/>
          <a:p>
            <a:r>
              <a:rPr lang="en-US" dirty="0"/>
              <a:t>E. Nominated Principal Investigators</a:t>
            </a:r>
            <a:endParaRPr lang="en-CA" dirty="0"/>
          </a:p>
        </p:txBody>
      </p:sp>
      <p:sp>
        <p:nvSpPr>
          <p:cNvPr id="21508"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grpSp>
        <p:nvGrpSpPr>
          <p:cNvPr id="12" name="Group 11">
            <a:extLst>
              <a:ext uri="{FF2B5EF4-FFF2-40B4-BE49-F238E27FC236}">
                <a16:creationId xmlns:a16="http://schemas.microsoft.com/office/drawing/2014/main" id="{057044B0-B6C3-47A6-A7C1-89C99281C35E}"/>
              </a:ext>
            </a:extLst>
          </p:cNvPr>
          <p:cNvGrpSpPr/>
          <p:nvPr/>
        </p:nvGrpSpPr>
        <p:grpSpPr>
          <a:xfrm>
            <a:off x="3312252" y="1371835"/>
            <a:ext cx="5167277" cy="4787009"/>
            <a:chOff x="3327735" y="1196751"/>
            <a:chExt cx="5486400"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55152" y="1630669"/>
              <a:ext cx="1431566" cy="4924544"/>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057374"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2007‒11 </a:t>
              </a:r>
            </a:p>
            <a:p>
              <a:r>
                <a:rPr lang="en-US" sz="1400" dirty="0">
                  <a:latin typeface="Segoe UI" panose="020B0502040204020203" pitchFamily="34" charset="0"/>
                  <a:ea typeface="Segoe UI" panose="020B0502040204020203" pitchFamily="34" charset="0"/>
                  <a:cs typeface="Segoe UI" panose="020B0502040204020203" pitchFamily="34" charset="0"/>
                </a:rPr>
                <a:t>N=245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8" y="2560091"/>
              <a:ext cx="1008112"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2012‒16 </a:t>
              </a:r>
            </a:p>
            <a:p>
              <a:r>
                <a:rPr lang="en-US" sz="1400" dirty="0">
                  <a:latin typeface="Segoe UI" panose="020B0502040204020203" pitchFamily="34" charset="0"/>
                  <a:ea typeface="Segoe UI" panose="020B0502040204020203" pitchFamily="34" charset="0"/>
                  <a:cs typeface="Segoe UI" panose="020B0502040204020203" pitchFamily="34" charset="0"/>
                </a:rPr>
                <a:t>N=292</a:t>
              </a:r>
            </a:p>
          </p:txBody>
        </p:sp>
        <p:sp>
          <p:nvSpPr>
            <p:cNvPr id="9" name="TextBox 8">
              <a:extLst>
                <a:ext uri="{FF2B5EF4-FFF2-40B4-BE49-F238E27FC236}">
                  <a16:creationId xmlns:a16="http://schemas.microsoft.com/office/drawing/2014/main" id="{6C38254B-E044-49AD-9311-593E83A1D84A}"/>
                </a:ext>
              </a:extLst>
            </p:cNvPr>
            <p:cNvSpPr txBox="1"/>
            <p:nvPr/>
          </p:nvSpPr>
          <p:spPr>
            <a:xfrm>
              <a:off x="5663952" y="1450462"/>
              <a:ext cx="1008112"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2017‒21 </a:t>
              </a:r>
            </a:p>
            <a:p>
              <a:r>
                <a:rPr lang="en-US" sz="1400" dirty="0">
                  <a:latin typeface="Segoe UI" panose="020B0502040204020203" pitchFamily="34" charset="0"/>
                  <a:ea typeface="Segoe UI" panose="020B0502040204020203" pitchFamily="34" charset="0"/>
                  <a:cs typeface="Segoe UI" panose="020B0502040204020203" pitchFamily="34" charset="0"/>
                </a:rPr>
                <a:t>N=280</a:t>
              </a:r>
            </a:p>
          </p:txBody>
        </p:sp>
        <p:sp>
          <p:nvSpPr>
            <p:cNvPr id="10" name="TextBox 9">
              <a:extLst>
                <a:ext uri="{FF2B5EF4-FFF2-40B4-BE49-F238E27FC236}">
                  <a16:creationId xmlns:a16="http://schemas.microsoft.com/office/drawing/2014/main" id="{8CC34482-48FB-4A8F-965C-85DC082B6F83}"/>
                </a:ext>
              </a:extLst>
            </p:cNvPr>
            <p:cNvSpPr txBox="1"/>
            <p:nvPr/>
          </p:nvSpPr>
          <p:spPr>
            <a:xfrm>
              <a:off x="5807968" y="3909596"/>
              <a:ext cx="720080"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N=80</a:t>
              </a:r>
            </a:p>
          </p:txBody>
        </p:sp>
      </p:grpSp>
      <p:pic>
        <p:nvPicPr>
          <p:cNvPr id="11" name="Picture 10">
            <a:extLst>
              <a:ext uri="{FF2B5EF4-FFF2-40B4-BE49-F238E27FC236}">
                <a16:creationId xmlns:a16="http://schemas.microsoft.com/office/drawing/2014/main" id="{A11B860A-4449-4803-BDED-DE5420AD5E5A}"/>
              </a:ext>
            </a:extLst>
          </p:cNvPr>
          <p:cNvPicPr>
            <a:picLocks noChangeAspect="1"/>
          </p:cNvPicPr>
          <p:nvPr/>
        </p:nvPicPr>
        <p:blipFill>
          <a:blip r:embed="rId2"/>
          <a:stretch>
            <a:fillRect/>
          </a:stretch>
        </p:blipFill>
        <p:spPr>
          <a:xfrm>
            <a:off x="876415" y="699156"/>
            <a:ext cx="9854213" cy="369930"/>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3" name="Picture 2">
            <a:extLst>
              <a:ext uri="{FF2B5EF4-FFF2-40B4-BE49-F238E27FC236}">
                <a16:creationId xmlns:a16="http://schemas.microsoft.com/office/drawing/2014/main" id="{1323D044-E74A-76E2-C811-EC3EB8DB9ED0}"/>
              </a:ext>
            </a:extLst>
          </p:cNvPr>
          <p:cNvPicPr>
            <a:picLocks noChangeAspect="1"/>
          </p:cNvPicPr>
          <p:nvPr/>
        </p:nvPicPr>
        <p:blipFill rotWithShape="1">
          <a:blip r:embed="rId2"/>
          <a:srcRect r="5294"/>
          <a:stretch/>
        </p:blipFill>
        <p:spPr>
          <a:xfrm>
            <a:off x="831298" y="600765"/>
            <a:ext cx="11135415" cy="5760277"/>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3" name="Picture 2">
            <a:extLst>
              <a:ext uri="{FF2B5EF4-FFF2-40B4-BE49-F238E27FC236}">
                <a16:creationId xmlns:a16="http://schemas.microsoft.com/office/drawing/2014/main" id="{F932E66C-547B-15AD-1EAE-918DA19217C3}"/>
              </a:ext>
            </a:extLst>
          </p:cNvPr>
          <p:cNvPicPr>
            <a:picLocks noChangeAspect="1"/>
          </p:cNvPicPr>
          <p:nvPr/>
        </p:nvPicPr>
        <p:blipFill>
          <a:blip r:embed="rId2"/>
          <a:stretch>
            <a:fillRect/>
          </a:stretch>
        </p:blipFill>
        <p:spPr>
          <a:xfrm>
            <a:off x="738257" y="685803"/>
            <a:ext cx="10840830" cy="5420415"/>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92500" lnSpcReduction="20000"/>
          </a:bodyPr>
          <a:lstStyle/>
          <a:p>
            <a:r>
              <a:rPr lang="en-US" dirty="0"/>
              <a:t>The brief report, </a:t>
            </a:r>
            <a:r>
              <a:rPr lang="en-US" i="1" dirty="0"/>
              <a:t>Canada’s Investment in Cancer Survivorship Research, 2005–2021</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 Many individuals have contributed to this report since its initial development. </a:t>
            </a:r>
          </a:p>
          <a:p>
            <a:r>
              <a:rPr lang="en-US" dirty="0"/>
              <a:t>The </a:t>
            </a:r>
            <a:r>
              <a:rPr lang="en-US" i="1" dirty="0"/>
              <a:t>Pan-Canadian Framework for Cancer Survivorship Research</a:t>
            </a:r>
            <a:r>
              <a:rPr lang="en-US" dirty="0"/>
              <a:t>, published in 2017, is also available on our website. The framework identifies priority areas for investment as well as ways to facilitate knowledge translation.</a:t>
            </a:r>
          </a:p>
          <a:p>
            <a:r>
              <a:rPr lang="en-US" dirty="0"/>
              <a:t>Questions about this project, should be directed to the CCRA Program Manager at </a:t>
            </a:r>
            <a:r>
              <a:rPr lang="en-US" dirty="0">
                <a:hlinkClick r:id="rId3"/>
              </a:rPr>
              <a:t>info@ccra-acrc.ca</a:t>
            </a:r>
            <a:r>
              <a:rPr lang="en-US" dirty="0"/>
              <a:t>.</a:t>
            </a:r>
          </a:p>
        </p:txBody>
      </p:sp>
      <p:sp>
        <p:nvSpPr>
          <p:cNvPr id="28674" name="Title 1"/>
          <p:cNvSpPr>
            <a:spLocks noGrp="1"/>
          </p:cNvSpPr>
          <p:nvPr>
            <p:ph type="title"/>
          </p:nvPr>
        </p:nvSpPr>
        <p:spPr/>
        <p:txBody>
          <a:bodyPr/>
          <a:lstStyle/>
          <a:p>
            <a:r>
              <a:rPr lang="en-US" dirty="0"/>
              <a:t>Further Information</a:t>
            </a:r>
          </a:p>
        </p:txBody>
      </p:sp>
      <p:sp>
        <p:nvSpPr>
          <p:cNvPr id="23556"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1347091845"/>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normAutofit fontScale="85000" lnSpcReduction="10000"/>
          </a:bodyPr>
          <a:lstStyle/>
          <a:p>
            <a:r>
              <a:rPr lang="en-US" dirty="0"/>
              <a:t>An initial analysis on the investment in research on cancer survivorship that was done for the 2005 to 2008 time period. Until that time, no broad scale study of investment in cancer survivorship research in Canada existed.</a:t>
            </a:r>
          </a:p>
          <a:p>
            <a:r>
              <a:rPr lang="en-US" dirty="0"/>
              <a:t>Aa pan-Canadian research framework for cancer survivorship research was released in 2017 to identify priority areas for research and ways to facilitate knowledge translation. Tracking progress towards these priorities is important.</a:t>
            </a:r>
          </a:p>
          <a:p>
            <a:r>
              <a:rPr lang="en-US" dirty="0"/>
              <a:t>As of January 1, 2018,  more than 1.5M people in Canada had received a cancer diagnosis in the previous 25 years and were still alive on that date (See </a:t>
            </a:r>
            <a:r>
              <a:rPr lang="en-US" dirty="0">
                <a:hlinkClick r:id="rId2"/>
              </a:rPr>
              <a:t>https://cdn.cancer.ca/-/media/files/research/cancer-statistics/2022-statistics/2022-special-report/2022_prevalence_report_final_en.pdf</a:t>
            </a:r>
            <a:r>
              <a:rPr lang="en-US" dirty="0"/>
              <a:t>.)  </a:t>
            </a:r>
          </a:p>
        </p:txBody>
      </p:sp>
      <p:sp>
        <p:nvSpPr>
          <p:cNvPr id="5122" name="Title 1"/>
          <p:cNvSpPr>
            <a:spLocks noGrp="1"/>
          </p:cNvSpPr>
          <p:nvPr>
            <p:ph type="title"/>
          </p:nvPr>
        </p:nvSpPr>
        <p:spPr/>
        <p:txBody>
          <a:bodyPr/>
          <a:lstStyle/>
          <a:p>
            <a:r>
              <a:rPr lang="en-US" dirty="0"/>
              <a:t>Why report on this investment?</a:t>
            </a:r>
          </a:p>
        </p:txBody>
      </p:sp>
      <p:sp>
        <p:nvSpPr>
          <p:cNvPr id="4100" name="Slide Number Placeholder 4"/>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77500" lnSpcReduction="20000"/>
          </a:bodyPr>
          <a:lstStyle/>
          <a:p>
            <a:r>
              <a:rPr lang="en-US" dirty="0"/>
              <a:t>The Canadian Cancer Research Survey (CCRS) was the primary data source. This is a database of over 30,000 research projects funded by 45 governmental and voluntary sector organizations for years 2005 to 2021.</a:t>
            </a:r>
          </a:p>
          <a:p>
            <a:r>
              <a:rPr lang="en-US" dirty="0"/>
              <a:t>4,345 projects coded entirely to CSO category 6 – Cancer Control, Survivorship and Outcomes Research, which includes patient care and survivorship code, were reviewed and either excluded or included as part of the study sample. The final sample consisted of 2,298 projects and these were coded on three dimensions: study population, research focus, and research type.</a:t>
            </a:r>
          </a:p>
          <a:p>
            <a:r>
              <a:rPr lang="en-US" dirty="0"/>
              <a:t>“Cancer research investment” refers to the direct funding of research projects that were administered by organizations contributing data to the survey. All projects had received some form of peer review.</a:t>
            </a:r>
          </a:p>
          <a:p>
            <a:r>
              <a:rPr lang="en-US" dirty="0"/>
              <a:t>Institutional affiliation of the nominated principal investigator (PI) was used for analyses based on geography (province).</a:t>
            </a:r>
          </a:p>
          <a:p>
            <a:endParaRPr lang="en-US" dirty="0"/>
          </a:p>
        </p:txBody>
      </p:sp>
      <p:sp>
        <p:nvSpPr>
          <p:cNvPr id="7170" name="Title 1"/>
          <p:cNvSpPr>
            <a:spLocks noGrp="1"/>
          </p:cNvSpPr>
          <p:nvPr>
            <p:ph type="title"/>
          </p:nvPr>
        </p:nvSpPr>
        <p:spPr/>
        <p:txBody>
          <a:bodyPr/>
          <a:lstStyle/>
          <a:p>
            <a:r>
              <a:rPr lang="en-US" dirty="0"/>
              <a:t>Methodology</a:t>
            </a:r>
          </a:p>
        </p:txBody>
      </p:sp>
      <p:sp>
        <p:nvSpPr>
          <p:cNvPr id="5124"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404E9-145D-443D-93F7-163E328AB216}"/>
              </a:ext>
            </a:extLst>
          </p:cNvPr>
          <p:cNvSpPr>
            <a:spLocks noGrp="1"/>
          </p:cNvSpPr>
          <p:nvPr>
            <p:ph type="title"/>
          </p:nvPr>
        </p:nvSpPr>
        <p:spPr>
          <a:xfrm>
            <a:off x="768593" y="628234"/>
            <a:ext cx="11065853" cy="1077685"/>
          </a:xfrm>
        </p:spPr>
        <p:txBody>
          <a:bodyPr>
            <a:normAutofit fontScale="90000"/>
          </a:bodyPr>
          <a:lstStyle/>
          <a:p>
            <a:r>
              <a:rPr lang="en-US" dirty="0"/>
              <a:t>Cancer survivorship research classification</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5</a:t>
            </a:fld>
            <a:endParaRPr lang="en-US" dirty="0"/>
          </a:p>
        </p:txBody>
      </p:sp>
      <p:pic>
        <p:nvPicPr>
          <p:cNvPr id="4" name="Picture 3">
            <a:extLst>
              <a:ext uri="{FF2B5EF4-FFF2-40B4-BE49-F238E27FC236}">
                <a16:creationId xmlns:a16="http://schemas.microsoft.com/office/drawing/2014/main" id="{898C96B7-2628-40BB-8D82-2ABEEC14F96C}"/>
              </a:ext>
            </a:extLst>
          </p:cNvPr>
          <p:cNvPicPr>
            <a:picLocks noChangeAspect="1"/>
          </p:cNvPicPr>
          <p:nvPr/>
        </p:nvPicPr>
        <p:blipFill>
          <a:blip r:embed="rId2"/>
          <a:stretch>
            <a:fillRect/>
          </a:stretch>
        </p:blipFill>
        <p:spPr>
          <a:xfrm>
            <a:off x="2701830" y="1476890"/>
            <a:ext cx="7316676" cy="4178706"/>
          </a:xfrm>
          <a:prstGeom prst="rect">
            <a:avLst/>
          </a:prstGeom>
        </p:spPr>
      </p:pic>
      <p:sp>
        <p:nvSpPr>
          <p:cNvPr id="6" name="TextBox 5">
            <a:extLst>
              <a:ext uri="{FF2B5EF4-FFF2-40B4-BE49-F238E27FC236}">
                <a16:creationId xmlns:a16="http://schemas.microsoft.com/office/drawing/2014/main" id="{E4F876C0-9850-4B90-92BE-3ED46184820F}"/>
              </a:ext>
            </a:extLst>
          </p:cNvPr>
          <p:cNvSpPr txBox="1"/>
          <p:nvPr/>
        </p:nvSpPr>
        <p:spPr>
          <a:xfrm>
            <a:off x="768593" y="5708018"/>
            <a:ext cx="11183150" cy="523220"/>
          </a:xfrm>
          <a:prstGeom prst="rect">
            <a:avLst/>
          </a:prstGeom>
          <a:noFill/>
        </p:spPr>
        <p:txBody>
          <a:bodyPr wrap="square" rtlCol="0">
            <a:spAutoFit/>
          </a:bodyPr>
          <a:lstStyle/>
          <a:p>
            <a:r>
              <a:rPr lang="en-US" sz="1400" dirty="0"/>
              <a:t>Definitions  for the seven dimensions of “Research Focus” are provided on the next slide. This classification is also used for research projects related to cancer survivorship. For a full set of definitions, please consult the CCRS technical manual at </a:t>
            </a:r>
            <a:r>
              <a:rPr lang="en-US" sz="1400" dirty="0">
                <a:hlinkClick r:id="rId3"/>
              </a:rPr>
              <a:t>https://www.ccra-acrc.ca/reports/</a:t>
            </a:r>
            <a:r>
              <a:rPr lang="en-US" sz="1400" dirty="0"/>
              <a:t>. </a:t>
            </a:r>
          </a:p>
        </p:txBody>
      </p:sp>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BAAC0D-B5DE-44E7-8B8F-8F9FB6049BA3}"/>
              </a:ext>
            </a:extLst>
          </p:cNvPr>
          <p:cNvSpPr>
            <a:spLocks noGrp="1"/>
          </p:cNvSpPr>
          <p:nvPr>
            <p:ph idx="1"/>
          </p:nvPr>
        </p:nvSpPr>
        <p:spPr/>
        <p:txBody>
          <a:bodyPr>
            <a:normAutofit/>
          </a:bodyPr>
          <a:lstStyle/>
          <a:p>
            <a:r>
              <a:rPr lang="en-US" sz="1400" b="1" dirty="0"/>
              <a:t>Physiological effects</a:t>
            </a:r>
            <a:r>
              <a:rPr lang="en-US" sz="1400" dirty="0"/>
              <a:t>: Studies identifying and managing specific late/long-term physical effects of cancer/cancer treatment (e.g., cardiovascular, respiratory, digestive, neurological, reproductive) on patients and symptoms such as pain, cachexia/anorexia, dyspnea, etc., associated with end of life. </a:t>
            </a:r>
          </a:p>
          <a:p>
            <a:r>
              <a:rPr lang="en-US" sz="1400" b="1" dirty="0"/>
              <a:t>Psychological effects</a:t>
            </a:r>
            <a:r>
              <a:rPr lang="en-US" sz="1400" dirty="0"/>
              <a:t>: Research identifying and managing specific psychological effects (for example, depression, anxiety, distress, fear of recurrence, intimacy issues) of survivorship/end of life for patients and family /caregivers. </a:t>
            </a:r>
          </a:p>
          <a:p>
            <a:r>
              <a:rPr lang="en-US" sz="1400" b="1" dirty="0"/>
              <a:t>Quality of life</a:t>
            </a:r>
            <a:r>
              <a:rPr lang="en-US" sz="1400" dirty="0"/>
              <a:t>: Research focused on a broad range of symptoms/outcomes rather than specific effects as identified under other foci. Includes projects focused on survivors and/or family/caregivers.</a:t>
            </a:r>
          </a:p>
          <a:p>
            <a:r>
              <a:rPr lang="en-US" sz="1400" b="1" dirty="0"/>
              <a:t>Social needs/social support</a:t>
            </a:r>
            <a:r>
              <a:rPr lang="en-US" sz="1400" dirty="0"/>
              <a:t>: Studies on the social support needs of survivors and family/caregivers. </a:t>
            </a:r>
          </a:p>
          <a:p>
            <a:r>
              <a:rPr lang="en-US" sz="1400" b="1" dirty="0"/>
              <a:t>Economic sequelae</a:t>
            </a:r>
            <a:r>
              <a:rPr lang="en-US" sz="1400" dirty="0"/>
              <a:t>: Studies of the economic effects of cancer for survivors and their families/caregivers. Research dealing with work/employment and vocational/educational issues are also included. </a:t>
            </a:r>
          </a:p>
          <a:p>
            <a:r>
              <a:rPr lang="en-US" sz="1400" b="1" dirty="0"/>
              <a:t>Care delivery, access and quality</a:t>
            </a:r>
            <a:r>
              <a:rPr lang="en-US" sz="1400" dirty="0"/>
              <a:t>: Research on the ways that post-treatment and end-of-life care are delivered/organized and effects on individuals and systems. Includes evaluative studies, research on optimal care models, studies on gaps/inequities in access, costs/cost-effectiveness of care, and quality of care. </a:t>
            </a:r>
          </a:p>
          <a:p>
            <a:r>
              <a:rPr lang="en-US" sz="1400" b="1" dirty="0"/>
              <a:t>Thanatological issues </a:t>
            </a:r>
            <a:r>
              <a:rPr lang="en-US" sz="1400" dirty="0"/>
              <a:t>Research on death/dying and the psychological mechanisms of dealing with death/ dying. Includes attitudes toward death, meaning and </a:t>
            </a:r>
            <a:r>
              <a:rPr lang="en-US" sz="1400" dirty="0" err="1"/>
              <a:t>behaviours</a:t>
            </a:r>
            <a:r>
              <a:rPr lang="en-US" sz="1400" dirty="0"/>
              <a:t> of bereavement and grief, and moral/ethical issues.</a:t>
            </a:r>
          </a:p>
        </p:txBody>
      </p:sp>
      <p:sp>
        <p:nvSpPr>
          <p:cNvPr id="3" name="Title 2">
            <a:extLst>
              <a:ext uri="{FF2B5EF4-FFF2-40B4-BE49-F238E27FC236}">
                <a16:creationId xmlns:a16="http://schemas.microsoft.com/office/drawing/2014/main" id="{680E6AEC-C2C7-4D48-8926-CF5A53442F65}"/>
              </a:ext>
            </a:extLst>
          </p:cNvPr>
          <p:cNvSpPr>
            <a:spLocks noGrp="1"/>
          </p:cNvSpPr>
          <p:nvPr>
            <p:ph type="title"/>
          </p:nvPr>
        </p:nvSpPr>
        <p:spPr/>
        <p:txBody>
          <a:bodyPr/>
          <a:lstStyle/>
          <a:p>
            <a:r>
              <a:rPr lang="en-US" dirty="0"/>
              <a:t>RESEARCH FOCUS - DEFINITIONS</a:t>
            </a:r>
          </a:p>
        </p:txBody>
      </p:sp>
    </p:spTree>
    <p:extLst>
      <p:ext uri="{BB962C8B-B14F-4D97-AF65-F5344CB8AC3E}">
        <p14:creationId xmlns:p14="http://schemas.microsoft.com/office/powerpoint/2010/main" val="368203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2021, and averaged to yield an annual amount.</a:t>
            </a:r>
          </a:p>
          <a:p>
            <a:r>
              <a:rPr lang="en-US" dirty="0"/>
              <a:t>Project budgets were weighted to reflect the extent of relevance to cancer survivorship.</a:t>
            </a:r>
          </a:p>
          <a:p>
            <a:endParaRPr lang="en-US" dirty="0"/>
          </a:p>
        </p:txBody>
      </p:sp>
      <p:sp>
        <p:nvSpPr>
          <p:cNvPr id="10242" name="Title 1"/>
          <p:cNvSpPr>
            <a:spLocks noGrp="1"/>
          </p:cNvSpPr>
          <p:nvPr>
            <p:ph type="title"/>
          </p:nvPr>
        </p:nvSpPr>
        <p:spPr/>
        <p:txBody>
          <a:bodyPr/>
          <a:lstStyle/>
          <a:p>
            <a:r>
              <a:rPr lang="en-US" dirty="0"/>
              <a:t>Reporting Conventions</a:t>
            </a:r>
          </a:p>
        </p:txBody>
      </p:sp>
      <p:sp>
        <p:nvSpPr>
          <p:cNvPr id="6148"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Tree>
    <p:extLst>
      <p:ext uri="{BB962C8B-B14F-4D97-AF65-F5344CB8AC3E}">
        <p14:creationId xmlns:p14="http://schemas.microsoft.com/office/powerpoint/2010/main" val="385916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85000" lnSpcReduction="10000"/>
          </a:bodyPr>
          <a:lstStyle/>
          <a:p>
            <a:r>
              <a:rPr lang="en-US" dirty="0"/>
              <a:t>There may be relevant research undertaken by cancer organizations and non-cancer organizations that do not participate in the CCRS. For the area of cancer survivorship, there may funding from large foundations and other organizations not captured in the CCRS that could affect the overall investment picture.</a:t>
            </a:r>
          </a:p>
          <a:p>
            <a:r>
              <a:rPr lang="en-US" dirty="0"/>
              <a:t>Investment figures for British Columbia may under-represent the investment in cancer survivorship research for the province because the BC Cancer Agency and its Foundation do not contribute data to the CCRS.</a:t>
            </a:r>
          </a:p>
          <a:p>
            <a:r>
              <a:rPr lang="en-US" dirty="0"/>
              <a:t>Given the attribution of the research investment to the location of the nominated principal investigator, geographic distribution of the investment represented herein may not be a representative account of where survivorship research has taken place.</a:t>
            </a:r>
          </a:p>
        </p:txBody>
      </p:sp>
      <p:sp>
        <p:nvSpPr>
          <p:cNvPr id="11266" name="Title 1"/>
          <p:cNvSpPr>
            <a:spLocks noGrp="1"/>
          </p:cNvSpPr>
          <p:nvPr>
            <p:ph type="title"/>
          </p:nvPr>
        </p:nvSpPr>
        <p:spPr/>
        <p:txBody>
          <a:bodyPr/>
          <a:lstStyle/>
          <a:p>
            <a:r>
              <a:rPr lang="en-US" dirty="0"/>
              <a:t>Caveats</a:t>
            </a:r>
          </a:p>
        </p:txBody>
      </p:sp>
      <p:sp>
        <p:nvSpPr>
          <p:cNvPr id="717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Tree>
    <p:extLst>
      <p:ext uri="{BB962C8B-B14F-4D97-AF65-F5344CB8AC3E}">
        <p14:creationId xmlns:p14="http://schemas.microsoft.com/office/powerpoint/2010/main" val="368831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92500" lnSpcReduction="20000"/>
          </a:bodyPr>
          <a:lstStyle/>
          <a:p>
            <a:r>
              <a:rPr lang="en-US" dirty="0"/>
              <a:t>Over the 17 years, $340M was invested in cancer survivorship research and this represented 4% of the overall cancer research investment.</a:t>
            </a:r>
          </a:p>
          <a:p>
            <a:r>
              <a:rPr lang="en-US" dirty="0"/>
              <a:t>Investments climbed steadily from 2005 to 2016, dipped in 2017 and 2018, re-bounded in 2019, and rose substantively in 2020 and 2021.</a:t>
            </a:r>
          </a:p>
          <a:p>
            <a:r>
              <a:rPr lang="en-US" dirty="0"/>
              <a:t>22% of the total cancer survivorship research investment in 2017–21 was focused on children and adolescents.</a:t>
            </a:r>
          </a:p>
          <a:p>
            <a:r>
              <a:rPr lang="en-US" dirty="0"/>
              <a:t>As a collective, organizations within the federal government represented over 40% of the cancer survivorship investment regardless of the period. The charitable sector, however, accounted for a higher proportion of the cancer survivorship research investment than it did in terms of the overall cancer research investment.</a:t>
            </a:r>
          </a:p>
        </p:txBody>
      </p:sp>
      <p:sp>
        <p:nvSpPr>
          <p:cNvPr id="2" name="Title 1"/>
          <p:cNvSpPr>
            <a:spLocks noGrp="1"/>
          </p:cNvSpPr>
          <p:nvPr>
            <p:ph type="title"/>
          </p:nvPr>
        </p:nvSpPr>
        <p:spPr/>
        <p:txBody>
          <a:bodyPr/>
          <a:lstStyle/>
          <a:p>
            <a:r>
              <a:rPr lang="en-US" dirty="0"/>
              <a:t>A. Overall Investment</a:t>
            </a:r>
          </a:p>
        </p:txBody>
      </p:sp>
      <p:sp>
        <p:nvSpPr>
          <p:cNvPr id="9220" name="Slide Number Placeholder 2"/>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19">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1870</Words>
  <Application>Microsoft Office PowerPoint</Application>
  <PresentationFormat>Widescreen</PresentationFormat>
  <Paragraphs>94</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vt:lpstr>
      <vt:lpstr>Segoe Pro</vt:lpstr>
      <vt:lpstr>Segoe UI</vt:lpstr>
      <vt:lpstr>Wingdings</vt:lpstr>
      <vt:lpstr>Office Theme</vt:lpstr>
      <vt:lpstr>Canada’s Investment in Cancer Survivorship Research, 2005–2021</vt:lpstr>
      <vt:lpstr>Introduction</vt:lpstr>
      <vt:lpstr>Why report on this investment?</vt:lpstr>
      <vt:lpstr>Methodology</vt:lpstr>
      <vt:lpstr>Cancer survivorship research classification</vt:lpstr>
      <vt:lpstr>RESEARCH FOCUS - DEFINITIONS</vt:lpstr>
      <vt:lpstr>Reporting Conventions</vt:lpstr>
      <vt:lpstr>Caveats</vt:lpstr>
      <vt:lpstr>A. Overall Investment</vt:lpstr>
      <vt:lpstr>PowerPoint Presentation</vt:lpstr>
      <vt:lpstr>PowerPoint Presentation</vt:lpstr>
      <vt:lpstr>PowerPoint Presentation</vt:lpstr>
      <vt:lpstr>B. Investment by Funding Organizations/ Programs</vt:lpstr>
      <vt:lpstr>PowerPoint Presentation</vt:lpstr>
      <vt:lpstr>C. Investment by Funding Mechanism &amp; Cancer Site</vt:lpstr>
      <vt:lpstr>PowerPoint Presentation</vt:lpstr>
      <vt:lpstr>PowerPoint Presentation</vt:lpstr>
      <vt:lpstr>D. Investment  by Research Focus &amp; Type</vt:lpstr>
      <vt:lpstr>PowerPoint Presentation</vt:lpstr>
      <vt:lpstr>PowerPoint Presentation</vt:lpstr>
      <vt:lpstr>E.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76</cp:revision>
  <dcterms:created xsi:type="dcterms:W3CDTF">2019-03-06T10:58:11Z</dcterms:created>
  <dcterms:modified xsi:type="dcterms:W3CDTF">2024-01-19T20:12:22Z</dcterms:modified>
</cp:coreProperties>
</file>